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tags/tag6.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7.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8.xml" ContentType="application/vnd.openxmlformats-officedocument.presentationml.tags+xml"/>
  <Override PartName="/ppt/notesSlides/notesSlide13.xml" ContentType="application/vnd.openxmlformats-officedocument.presentationml.notesSlide+xml"/>
  <Override PartName="/ppt/tags/tag9.xml" ContentType="application/vnd.openxmlformats-officedocument.presentationml.tags+xml"/>
  <Override PartName="/ppt/notesSlides/notesSlide14.xml" ContentType="application/vnd.openxmlformats-officedocument.presentationml.notesSlide+xml"/>
  <Override PartName="/ppt/tags/tag10.xml" ContentType="application/vnd.openxmlformats-officedocument.presentationml.tags+xml"/>
  <Override PartName="/ppt/notesSlides/notesSlide15.xml" ContentType="application/vnd.openxmlformats-officedocument.presentationml.notesSlide+xml"/>
  <Override PartName="/ppt/tags/tag11.xml" ContentType="application/vnd.openxmlformats-officedocument.presentationml.tags+xml"/>
  <Override PartName="/ppt/notesSlides/notesSlide16.xml" ContentType="application/vnd.openxmlformats-officedocument.presentationml.notesSlide+xml"/>
  <Override PartName="/ppt/tags/tag12.xml" ContentType="application/vnd.openxmlformats-officedocument.presentationml.tags+xml"/>
  <Override PartName="/ppt/notesSlides/notesSlide17.xml" ContentType="application/vnd.openxmlformats-officedocument.presentationml.notesSlide+xml"/>
  <Override PartName="/ppt/tags/tag13.xml" ContentType="application/vnd.openxmlformats-officedocument.presentationml.tags+xml"/>
  <Override PartName="/ppt/notesSlides/notesSlide18.xml" ContentType="application/vnd.openxmlformats-officedocument.presentationml.notesSlide+xml"/>
  <Override PartName="/ppt/tags/tag14.xml" ContentType="application/vnd.openxmlformats-officedocument.presentationml.tags+xml"/>
  <Override PartName="/ppt/notesSlides/notesSlide19.xml" ContentType="application/vnd.openxmlformats-officedocument.presentationml.notesSlide+xml"/>
  <Override PartName="/ppt/tags/tag15.xml" ContentType="application/vnd.openxmlformats-officedocument.presentationml.tags+xml"/>
  <Override PartName="/ppt/notesSlides/notesSlide20.xml" ContentType="application/vnd.openxmlformats-officedocument.presentationml.notesSlide+xml"/>
  <Override PartName="/ppt/tags/tag16.xml" ContentType="application/vnd.openxmlformats-officedocument.presentationml.tags+xml"/>
  <Override PartName="/ppt/notesSlides/notesSlide21.xml" ContentType="application/vnd.openxmlformats-officedocument.presentationml.notesSlide+xml"/>
  <Override PartName="/ppt/tags/tag17.xml" ContentType="application/vnd.openxmlformats-officedocument.presentationml.tags+xml"/>
  <Override PartName="/ppt/notesSlides/notesSlide22.xml" ContentType="application/vnd.openxmlformats-officedocument.presentationml.notesSlide+xml"/>
  <Override PartName="/ppt/tags/tag18.xml" ContentType="application/vnd.openxmlformats-officedocument.presentationml.tags+xml"/>
  <Override PartName="/ppt/notesSlides/notesSlide23.xml" ContentType="application/vnd.openxmlformats-officedocument.presentationml.notesSlide+xml"/>
  <Override PartName="/ppt/tags/tag19.xml" ContentType="application/vnd.openxmlformats-officedocument.presentationml.tags+xml"/>
  <Override PartName="/ppt/notesSlides/notesSlide24.xml" ContentType="application/vnd.openxmlformats-officedocument.presentationml.notesSlide+xml"/>
  <Override PartName="/ppt/tags/tag20.xml" ContentType="application/vnd.openxmlformats-officedocument.presentationml.tags+xml"/>
  <Override PartName="/ppt/notesSlides/notesSlide25.xml" ContentType="application/vnd.openxmlformats-officedocument.presentationml.notesSlide+xml"/>
  <Override PartName="/ppt/tags/tag21.xml" ContentType="application/vnd.openxmlformats-officedocument.presentationml.tags+xml"/>
  <Override PartName="/ppt/notesSlides/notesSlide26.xml" ContentType="application/vnd.openxmlformats-officedocument.presentationml.notesSlide+xml"/>
  <Override PartName="/ppt/tags/tag22.xml" ContentType="application/vnd.openxmlformats-officedocument.presentationml.tags+xml"/>
  <Override PartName="/ppt/notesSlides/notesSlide27.xml" ContentType="application/vnd.openxmlformats-officedocument.presentationml.notesSlide+xml"/>
  <Override PartName="/ppt/tags/tag23.xml" ContentType="application/vnd.openxmlformats-officedocument.presentationml.tags+xml"/>
  <Override PartName="/ppt/notesSlides/notesSlide28.xml" ContentType="application/vnd.openxmlformats-officedocument.presentationml.notesSlide+xml"/>
  <Override PartName="/ppt/tags/tag24.xml" ContentType="application/vnd.openxmlformats-officedocument.presentationml.tags+xml"/>
  <Override PartName="/ppt/notesSlides/notesSlide29.xml" ContentType="application/vnd.openxmlformats-officedocument.presentationml.notesSlide+xml"/>
  <Override PartName="/ppt/tags/tag25.xml" ContentType="application/vnd.openxmlformats-officedocument.presentationml.tags+xml"/>
  <Override PartName="/ppt/notesSlides/notesSlide30.xml" ContentType="application/vnd.openxmlformats-officedocument.presentationml.notesSlide+xml"/>
  <Override PartName="/ppt/tags/tag26.xml" ContentType="application/vnd.openxmlformats-officedocument.presentationml.tags+xml"/>
  <Override PartName="/ppt/notesSlides/notesSlide31.xml" ContentType="application/vnd.openxmlformats-officedocument.presentationml.notesSlide+xml"/>
  <Override PartName="/ppt/tags/tag27.xml" ContentType="application/vnd.openxmlformats-officedocument.presentationml.tags+xml"/>
  <Override PartName="/ppt/notesSlides/notesSlide32.xml" ContentType="application/vnd.openxmlformats-officedocument.presentationml.notesSlide+xml"/>
  <Override PartName="/ppt/tags/tag28.xml" ContentType="application/vnd.openxmlformats-officedocument.presentationml.tags+xml"/>
  <Override PartName="/ppt/notesSlides/notesSlide33.xml" ContentType="application/vnd.openxmlformats-officedocument.presentationml.notesSlide+xml"/>
  <Override PartName="/ppt/tags/tag29.xml" ContentType="application/vnd.openxmlformats-officedocument.presentationml.tags+xml"/>
  <Override PartName="/ppt/notesSlides/notesSlide34.xml" ContentType="application/vnd.openxmlformats-officedocument.presentationml.notesSlide+xml"/>
  <Override PartName="/ppt/tags/tag30.xml" ContentType="application/vnd.openxmlformats-officedocument.presentationml.tags+xml"/>
  <Override PartName="/ppt/notesSlides/notesSlide35.xml" ContentType="application/vnd.openxmlformats-officedocument.presentationml.notesSlide+xml"/>
  <Override PartName="/ppt/tags/tag31.xml" ContentType="application/vnd.openxmlformats-officedocument.presentationml.tags+xml"/>
  <Override PartName="/ppt/notesSlides/notesSlide36.xml" ContentType="application/vnd.openxmlformats-officedocument.presentationml.notesSlide+xml"/>
  <Override PartName="/ppt/tags/tag32.xml" ContentType="application/vnd.openxmlformats-officedocument.presentationml.tags+xml"/>
  <Override PartName="/ppt/notesSlides/notesSlide37.xml" ContentType="application/vnd.openxmlformats-officedocument.presentationml.notesSlide+xml"/>
  <Override PartName="/ppt/tags/tag33.xml" ContentType="application/vnd.openxmlformats-officedocument.presentationml.tags+xml"/>
  <Override PartName="/ppt/notesSlides/notesSlide38.xml" ContentType="application/vnd.openxmlformats-officedocument.presentationml.notesSlide+xml"/>
  <Override PartName="/ppt/tags/tag34.xml" ContentType="application/vnd.openxmlformats-officedocument.presentationml.tags+xml"/>
  <Override PartName="/ppt/notesSlides/notesSlide39.xml" ContentType="application/vnd.openxmlformats-officedocument.presentationml.notesSlide+xml"/>
  <Override PartName="/ppt/tags/tag35.xml" ContentType="application/vnd.openxmlformats-officedocument.presentationml.tags+xml"/>
  <Override PartName="/ppt/notesSlides/notesSlide40.xml" ContentType="application/vnd.openxmlformats-officedocument.presentationml.notesSlide+xml"/>
  <Override PartName="/ppt/tags/tag36.xml" ContentType="application/vnd.openxmlformats-officedocument.presentationml.tags+xml"/>
  <Override PartName="/ppt/notesSlides/notesSlide41.xml" ContentType="application/vnd.openxmlformats-officedocument.presentationml.notesSlide+xml"/>
  <Override PartName="/ppt/tags/tag37.xml" ContentType="application/vnd.openxmlformats-officedocument.presentationml.tags+xml"/>
  <Override PartName="/ppt/notesSlides/notesSlide42.xml" ContentType="application/vnd.openxmlformats-officedocument.presentationml.notesSlide+xml"/>
  <Override PartName="/ppt/tags/tag38.xml" ContentType="application/vnd.openxmlformats-officedocument.presentationml.tags+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49"/>
  </p:notesMasterIdLst>
  <p:sldIdLst>
    <p:sldId id="256" r:id="rId5"/>
    <p:sldId id="893" r:id="rId6"/>
    <p:sldId id="894" r:id="rId7"/>
    <p:sldId id="818" r:id="rId8"/>
    <p:sldId id="884" r:id="rId9"/>
    <p:sldId id="900" r:id="rId10"/>
    <p:sldId id="863" r:id="rId11"/>
    <p:sldId id="864" r:id="rId12"/>
    <p:sldId id="865" r:id="rId13"/>
    <p:sldId id="867" r:id="rId14"/>
    <p:sldId id="871" r:id="rId15"/>
    <p:sldId id="866" r:id="rId16"/>
    <p:sldId id="872" r:id="rId17"/>
    <p:sldId id="735" r:id="rId18"/>
    <p:sldId id="895" r:id="rId19"/>
    <p:sldId id="901" r:id="rId20"/>
    <p:sldId id="902" r:id="rId21"/>
    <p:sldId id="903" r:id="rId22"/>
    <p:sldId id="907" r:id="rId23"/>
    <p:sldId id="906" r:id="rId24"/>
    <p:sldId id="905" r:id="rId25"/>
    <p:sldId id="904" r:id="rId26"/>
    <p:sldId id="908" r:id="rId27"/>
    <p:sldId id="909" r:id="rId28"/>
    <p:sldId id="910" r:id="rId29"/>
    <p:sldId id="911" r:id="rId30"/>
    <p:sldId id="912" r:id="rId31"/>
    <p:sldId id="924" r:id="rId32"/>
    <p:sldId id="925" r:id="rId33"/>
    <p:sldId id="926" r:id="rId34"/>
    <p:sldId id="927" r:id="rId35"/>
    <p:sldId id="932" r:id="rId36"/>
    <p:sldId id="928" r:id="rId37"/>
    <p:sldId id="929" r:id="rId38"/>
    <p:sldId id="913" r:id="rId39"/>
    <p:sldId id="914" r:id="rId40"/>
    <p:sldId id="930" r:id="rId41"/>
    <p:sldId id="915" r:id="rId42"/>
    <p:sldId id="916" r:id="rId43"/>
    <p:sldId id="931" r:id="rId44"/>
    <p:sldId id="917" r:id="rId45"/>
    <p:sldId id="918" r:id="rId46"/>
    <p:sldId id="933" r:id="rId47"/>
    <p:sldId id="778" r:id="rId4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41323F7B-FBCA-4AA0-8CFD-2906066A6514}">
          <p14:sldIdLst>
            <p14:sldId id="256"/>
            <p14:sldId id="893"/>
            <p14:sldId id="894"/>
            <p14:sldId id="818"/>
          </p14:sldIdLst>
        </p14:section>
        <p14:section name="Untitled Section" id="{79AF33D2-CC8B-4904-899A-378CF5EC56FA}">
          <p14:sldIdLst>
            <p14:sldId id="884"/>
            <p14:sldId id="900"/>
            <p14:sldId id="863"/>
            <p14:sldId id="864"/>
            <p14:sldId id="865"/>
            <p14:sldId id="867"/>
            <p14:sldId id="871"/>
            <p14:sldId id="866"/>
            <p14:sldId id="872"/>
          </p14:sldIdLst>
        </p14:section>
        <p14:section name="Untitled Section" id="{4793A089-1F27-4A71-82FB-19262D3AD73D}">
          <p14:sldIdLst>
            <p14:sldId id="735"/>
            <p14:sldId id="895"/>
            <p14:sldId id="901"/>
            <p14:sldId id="902"/>
            <p14:sldId id="903"/>
            <p14:sldId id="907"/>
            <p14:sldId id="906"/>
            <p14:sldId id="905"/>
            <p14:sldId id="904"/>
            <p14:sldId id="908"/>
            <p14:sldId id="909"/>
            <p14:sldId id="910"/>
            <p14:sldId id="911"/>
            <p14:sldId id="912"/>
            <p14:sldId id="924"/>
            <p14:sldId id="925"/>
            <p14:sldId id="926"/>
            <p14:sldId id="927"/>
            <p14:sldId id="932"/>
            <p14:sldId id="928"/>
            <p14:sldId id="929"/>
            <p14:sldId id="913"/>
            <p14:sldId id="914"/>
            <p14:sldId id="930"/>
            <p14:sldId id="915"/>
            <p14:sldId id="916"/>
            <p14:sldId id="931"/>
            <p14:sldId id="917"/>
            <p14:sldId id="918"/>
          </p14:sldIdLst>
        </p14:section>
        <p14:section name="Untitled Section" id="{F002B4DB-7594-49B4-942D-DE980B35F521}">
          <p14:sldIdLst>
            <p14:sldId id="933"/>
            <p14:sldId id="778"/>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Vickers, Libby" initials="VL" lastIdx="4" clrIdx="0">
    <p:extLst>
      <p:ext uri="{19B8F6BF-5375-455C-9EA6-DF929625EA0E}">
        <p15:presenceInfo xmlns:p15="http://schemas.microsoft.com/office/powerpoint/2012/main" userId="Vickers, Libby"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285FF73-36C9-4ECA-954B-9357F3FF35A7}" v="43" dt="2022-12-01T00:00:48.965"/>
  </p1510:revLst>
</p1510:revInfo>
</file>

<file path=ppt/tableStyles.xml><?xml version="1.0" encoding="utf-8"?>
<a:tblStyleLst xmlns:a="http://schemas.openxmlformats.org/drawingml/2006/main" def="{5C22544A-7EE6-4342-B048-85BDC9FD1C3A}">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849" autoAdjust="0"/>
    <p:restoredTop sz="38568" autoAdjust="0"/>
  </p:normalViewPr>
  <p:slideViewPr>
    <p:cSldViewPr snapToGrid="0" snapToObjects="1">
      <p:cViewPr varScale="1">
        <p:scale>
          <a:sx n="29" d="100"/>
          <a:sy n="29" d="100"/>
        </p:scale>
        <p:origin x="2558" y="53"/>
      </p:cViewPr>
      <p:guideLst>
        <p:guide orient="horz" pos="2160"/>
        <p:guide pos="2880"/>
      </p:guideLst>
    </p:cSldViewPr>
  </p:slideViewPr>
  <p:notesTextViewPr>
    <p:cViewPr>
      <p:scale>
        <a:sx n="150" d="100"/>
        <a:sy n="150" d="100"/>
      </p:scale>
      <p:origin x="0" y="0"/>
    </p:cViewPr>
  </p:notesTextViewPr>
  <p:notesViewPr>
    <p:cSldViewPr snapToGrid="0" snapToObjects="1">
      <p:cViewPr varScale="1">
        <p:scale>
          <a:sx n="61" d="100"/>
          <a:sy n="61" d="100"/>
        </p:scale>
        <p:origin x="3168" y="43"/>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commentAuthors" Target="commentAuthors.xml"/><Relationship Id="rId55"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heme" Target="theme/theme1.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microsoft.com/office/2015/10/relationships/revisionInfo" Target="revisionInfo.xml"/><Relationship Id="rId8" Type="http://schemas.openxmlformats.org/officeDocument/2006/relationships/slide" Target="slides/slide4.xml"/><Relationship Id="rId51"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ickers, Libby" userId="e250baef-1418-4325-b620-0f9540a0387b" providerId="ADAL" clId="{8285FF73-36C9-4ECA-954B-9357F3FF35A7}"/>
    <pc:docChg chg="undo custSel modSld modShowInfo">
      <pc:chgData name="Vickers, Libby" userId="e250baef-1418-4325-b620-0f9540a0387b" providerId="ADAL" clId="{8285FF73-36C9-4ECA-954B-9357F3FF35A7}" dt="2022-12-01T15:45:30.890" v="643" actId="2744"/>
      <pc:docMkLst>
        <pc:docMk/>
      </pc:docMkLst>
      <pc:sldChg chg="modSp mod">
        <pc:chgData name="Vickers, Libby" userId="e250baef-1418-4325-b620-0f9540a0387b" providerId="ADAL" clId="{8285FF73-36C9-4ECA-954B-9357F3FF35A7}" dt="2022-11-14T17:44:16.943" v="8" actId="14100"/>
        <pc:sldMkLst>
          <pc:docMk/>
          <pc:sldMk cId="1575596370" sldId="256"/>
        </pc:sldMkLst>
        <pc:spChg chg="mod">
          <ac:chgData name="Vickers, Libby" userId="e250baef-1418-4325-b620-0f9540a0387b" providerId="ADAL" clId="{8285FF73-36C9-4ECA-954B-9357F3FF35A7}" dt="2022-11-14T17:44:16.943" v="8" actId="14100"/>
          <ac:spMkLst>
            <pc:docMk/>
            <pc:sldMk cId="1575596370" sldId="256"/>
            <ac:spMk id="4" creationId="{354466F1-B570-4C1C-9FEF-F30DC67F19E0}"/>
          </ac:spMkLst>
        </pc:spChg>
      </pc:sldChg>
      <pc:sldChg chg="addSp delSp modSp mod delAnim modAnim">
        <pc:chgData name="Vickers, Libby" userId="e250baef-1418-4325-b620-0f9540a0387b" providerId="ADAL" clId="{8285FF73-36C9-4ECA-954B-9357F3FF35A7}" dt="2022-11-18T03:09:16.168" v="212" actId="1036"/>
        <pc:sldMkLst>
          <pc:docMk/>
          <pc:sldMk cId="1027285256" sldId="735"/>
        </pc:sldMkLst>
        <pc:spChg chg="mod ord">
          <ac:chgData name="Vickers, Libby" userId="e250baef-1418-4325-b620-0f9540a0387b" providerId="ADAL" clId="{8285FF73-36C9-4ECA-954B-9357F3FF35A7}" dt="2022-11-18T02:59:55.815" v="99" actId="1037"/>
          <ac:spMkLst>
            <pc:docMk/>
            <pc:sldMk cId="1027285256" sldId="735"/>
            <ac:spMk id="2" creationId="{816B94F0-254E-4354-B8AD-B7510CF5120E}"/>
          </ac:spMkLst>
        </pc:spChg>
        <pc:spChg chg="mod ord">
          <ac:chgData name="Vickers, Libby" userId="e250baef-1418-4325-b620-0f9540a0387b" providerId="ADAL" clId="{8285FF73-36C9-4ECA-954B-9357F3FF35A7}" dt="2022-11-18T02:59:19.446" v="93" actId="1076"/>
          <ac:spMkLst>
            <pc:docMk/>
            <pc:sldMk cId="1027285256" sldId="735"/>
            <ac:spMk id="3" creationId="{8424BB85-DFA0-4607-BDE4-F7B437B3D9D1}"/>
          </ac:spMkLst>
        </pc:spChg>
        <pc:spChg chg="mod ord">
          <ac:chgData name="Vickers, Libby" userId="e250baef-1418-4325-b620-0f9540a0387b" providerId="ADAL" clId="{8285FF73-36C9-4ECA-954B-9357F3FF35A7}" dt="2022-11-18T03:00:25.598" v="103" actId="1076"/>
          <ac:spMkLst>
            <pc:docMk/>
            <pc:sldMk cId="1027285256" sldId="735"/>
            <ac:spMk id="5" creationId="{98DCBE97-A01A-4F72-BDF9-90EDE4AEF653}"/>
          </ac:spMkLst>
        </pc:spChg>
        <pc:spChg chg="add mod">
          <ac:chgData name="Vickers, Libby" userId="e250baef-1418-4325-b620-0f9540a0387b" providerId="ADAL" clId="{8285FF73-36C9-4ECA-954B-9357F3FF35A7}" dt="2022-11-18T03:05:32.292" v="192" actId="1076"/>
          <ac:spMkLst>
            <pc:docMk/>
            <pc:sldMk cId="1027285256" sldId="735"/>
            <ac:spMk id="10" creationId="{C91EC193-7E4A-104D-5EB5-362F4C0E141B}"/>
          </ac:spMkLst>
        </pc:spChg>
        <pc:spChg chg="mod ord">
          <ac:chgData name="Vickers, Libby" userId="e250baef-1418-4325-b620-0f9540a0387b" providerId="ADAL" clId="{8285FF73-36C9-4ECA-954B-9357F3FF35A7}" dt="2022-11-18T03:09:16.168" v="212" actId="1036"/>
          <ac:spMkLst>
            <pc:docMk/>
            <pc:sldMk cId="1027285256" sldId="735"/>
            <ac:spMk id="18" creationId="{7A3D5583-CC0F-4EB4-84D8-80ACABC864A4}"/>
          </ac:spMkLst>
        </pc:spChg>
        <pc:spChg chg="mod ord">
          <ac:chgData name="Vickers, Libby" userId="e250baef-1418-4325-b620-0f9540a0387b" providerId="ADAL" clId="{8285FF73-36C9-4ECA-954B-9357F3FF35A7}" dt="2022-11-18T03:00:38.084" v="104" actId="1076"/>
          <ac:spMkLst>
            <pc:docMk/>
            <pc:sldMk cId="1027285256" sldId="735"/>
            <ac:spMk id="24" creationId="{433DD347-A208-40FD-A695-967AA08F1645}"/>
          </ac:spMkLst>
        </pc:spChg>
        <pc:spChg chg="mod ord">
          <ac:chgData name="Vickers, Libby" userId="e250baef-1418-4325-b620-0f9540a0387b" providerId="ADAL" clId="{8285FF73-36C9-4ECA-954B-9357F3FF35A7}" dt="2022-11-18T02:59:28.349" v="94" actId="166"/>
          <ac:spMkLst>
            <pc:docMk/>
            <pc:sldMk cId="1027285256" sldId="735"/>
            <ac:spMk id="25" creationId="{509758A3-9A3A-4179-9390-9B8C582B81D3}"/>
          </ac:spMkLst>
        </pc:spChg>
        <pc:spChg chg="del mod">
          <ac:chgData name="Vickers, Libby" userId="e250baef-1418-4325-b620-0f9540a0387b" providerId="ADAL" clId="{8285FF73-36C9-4ECA-954B-9357F3FF35A7}" dt="2022-11-18T03:08:38.923" v="206" actId="478"/>
          <ac:spMkLst>
            <pc:docMk/>
            <pc:sldMk cId="1027285256" sldId="735"/>
            <ac:spMk id="26" creationId="{1918955D-79F0-4D63-BCB1-534D2B2074BB}"/>
          </ac:spMkLst>
        </pc:spChg>
        <pc:grpChg chg="del mod">
          <ac:chgData name="Vickers, Libby" userId="e250baef-1418-4325-b620-0f9540a0387b" providerId="ADAL" clId="{8285FF73-36C9-4ECA-954B-9357F3FF35A7}" dt="2022-11-18T02:57:40.778" v="82" actId="478"/>
          <ac:grpSpMkLst>
            <pc:docMk/>
            <pc:sldMk cId="1027285256" sldId="735"/>
            <ac:grpSpMk id="13" creationId="{8200B378-8768-419F-B623-BE6C9F941C48}"/>
          </ac:grpSpMkLst>
        </pc:grpChg>
        <pc:grpChg chg="del">
          <ac:chgData name="Vickers, Libby" userId="e250baef-1418-4325-b620-0f9540a0387b" providerId="ADAL" clId="{8285FF73-36C9-4ECA-954B-9357F3FF35A7}" dt="2022-11-14T17:52:31.895" v="33" actId="478"/>
          <ac:grpSpMkLst>
            <pc:docMk/>
            <pc:sldMk cId="1027285256" sldId="735"/>
            <ac:grpSpMk id="21" creationId="{B5B56470-C6CE-4906-9654-2E0554219C16}"/>
          </ac:grpSpMkLst>
        </pc:grpChg>
        <pc:grpChg chg="del mod ord">
          <ac:chgData name="Vickers, Libby" userId="e250baef-1418-4325-b620-0f9540a0387b" providerId="ADAL" clId="{8285FF73-36C9-4ECA-954B-9357F3FF35A7}" dt="2022-11-18T03:04:29.290" v="184" actId="478"/>
          <ac:grpSpMkLst>
            <pc:docMk/>
            <pc:sldMk cId="1027285256" sldId="735"/>
            <ac:grpSpMk id="28" creationId="{B593E45B-665F-42D3-9C7D-3688E95E367A}"/>
          </ac:grpSpMkLst>
        </pc:grpChg>
        <pc:picChg chg="del">
          <ac:chgData name="Vickers, Libby" userId="e250baef-1418-4325-b620-0f9540a0387b" providerId="ADAL" clId="{8285FF73-36C9-4ECA-954B-9357F3FF35A7}" dt="2022-11-14T17:52:16.414" v="30" actId="478"/>
          <ac:picMkLst>
            <pc:docMk/>
            <pc:sldMk cId="1027285256" sldId="735"/>
            <ac:picMk id="4" creationId="{24659AD6-B439-4963-8C65-9EC6BA7B09E1}"/>
          </ac:picMkLst>
        </pc:picChg>
        <pc:picChg chg="add mod">
          <ac:chgData name="Vickers, Libby" userId="e250baef-1418-4325-b620-0f9540a0387b" providerId="ADAL" clId="{8285FF73-36C9-4ECA-954B-9357F3FF35A7}" dt="2022-11-18T02:58:28.836" v="88" actId="14100"/>
          <ac:picMkLst>
            <pc:docMk/>
            <pc:sldMk cId="1027285256" sldId="735"/>
            <ac:picMk id="6" creationId="{C1F57267-341F-3B12-2767-7C9BBC0D77BF}"/>
          </ac:picMkLst>
        </pc:picChg>
        <pc:picChg chg="mod ord">
          <ac:chgData name="Vickers, Libby" userId="e250baef-1418-4325-b620-0f9540a0387b" providerId="ADAL" clId="{8285FF73-36C9-4ECA-954B-9357F3FF35A7}" dt="2022-11-18T03:07:44.514" v="205" actId="208"/>
          <ac:picMkLst>
            <pc:docMk/>
            <pc:sldMk cId="1027285256" sldId="735"/>
            <ac:picMk id="7" creationId="{FCAE7189-80A3-48BB-811F-3DD892CFAB57}"/>
          </ac:picMkLst>
        </pc:picChg>
        <pc:picChg chg="mod ord">
          <ac:chgData name="Vickers, Libby" userId="e250baef-1418-4325-b620-0f9540a0387b" providerId="ADAL" clId="{8285FF73-36C9-4ECA-954B-9357F3FF35A7}" dt="2022-11-18T03:07:04.507" v="201" actId="1076"/>
          <ac:picMkLst>
            <pc:docMk/>
            <pc:sldMk cId="1027285256" sldId="735"/>
            <ac:picMk id="9" creationId="{68F5EDC8-CF3B-47DD-AD67-B3D29B78E0FD}"/>
          </ac:picMkLst>
        </pc:picChg>
        <pc:picChg chg="add del mod">
          <ac:chgData name="Vickers, Libby" userId="e250baef-1418-4325-b620-0f9540a0387b" providerId="ADAL" clId="{8285FF73-36C9-4ECA-954B-9357F3FF35A7}" dt="2022-11-14T17:51:51.434" v="27" actId="478"/>
          <ac:picMkLst>
            <pc:docMk/>
            <pc:sldMk cId="1027285256" sldId="735"/>
            <ac:picMk id="10" creationId="{44940B83-C828-1C96-36CA-DF81FC3EF1E1}"/>
          </ac:picMkLst>
        </pc:picChg>
        <pc:picChg chg="del mod">
          <ac:chgData name="Vickers, Libby" userId="e250baef-1418-4325-b620-0f9540a0387b" providerId="ADAL" clId="{8285FF73-36C9-4ECA-954B-9357F3FF35A7}" dt="2022-11-14T17:52:13.642" v="29" actId="478"/>
          <ac:picMkLst>
            <pc:docMk/>
            <pc:sldMk cId="1027285256" sldId="735"/>
            <ac:picMk id="11" creationId="{E3EB0915-B50A-42FC-B76F-4CFB7DFDB5FC}"/>
          </ac:picMkLst>
        </pc:picChg>
        <pc:picChg chg="del">
          <ac:chgData name="Vickers, Libby" userId="e250baef-1418-4325-b620-0f9540a0387b" providerId="ADAL" clId="{8285FF73-36C9-4ECA-954B-9357F3FF35A7}" dt="2022-11-14T17:52:22.942" v="32" actId="478"/>
          <ac:picMkLst>
            <pc:docMk/>
            <pc:sldMk cId="1027285256" sldId="735"/>
            <ac:picMk id="12" creationId="{26637B4B-CB91-4B6A-A31D-5EEF61264606}"/>
          </ac:picMkLst>
        </pc:picChg>
        <pc:picChg chg="del">
          <ac:chgData name="Vickers, Libby" userId="e250baef-1418-4325-b620-0f9540a0387b" providerId="ADAL" clId="{8285FF73-36C9-4ECA-954B-9357F3FF35A7}" dt="2022-11-14T17:52:18.994" v="31" actId="478"/>
          <ac:picMkLst>
            <pc:docMk/>
            <pc:sldMk cId="1027285256" sldId="735"/>
            <ac:picMk id="20" creationId="{647A7B35-C49E-4F93-8476-CBBE5D651B1F}"/>
          </ac:picMkLst>
        </pc:picChg>
        <pc:picChg chg="mod ord">
          <ac:chgData name="Vickers, Libby" userId="e250baef-1418-4325-b620-0f9540a0387b" providerId="ADAL" clId="{8285FF73-36C9-4ECA-954B-9357F3FF35A7}" dt="2022-11-18T03:03:07.031" v="181" actId="208"/>
          <ac:picMkLst>
            <pc:docMk/>
            <pc:sldMk cId="1027285256" sldId="735"/>
            <ac:picMk id="27" creationId="{9EC5B54C-B0C1-4EF1-9EC8-6BC365AEE3EE}"/>
          </ac:picMkLst>
        </pc:picChg>
        <pc:picChg chg="add mod ord">
          <ac:chgData name="Vickers, Libby" userId="e250baef-1418-4325-b620-0f9540a0387b" providerId="ADAL" clId="{8285FF73-36C9-4ECA-954B-9357F3FF35A7}" dt="2022-11-18T02:58:40.422" v="89" actId="14100"/>
          <ac:picMkLst>
            <pc:docMk/>
            <pc:sldMk cId="1027285256" sldId="735"/>
            <ac:picMk id="29" creationId="{2AC04437-17A7-6F36-0539-85429901F5B3}"/>
          </ac:picMkLst>
        </pc:picChg>
        <pc:picChg chg="add mod">
          <ac:chgData name="Vickers, Libby" userId="e250baef-1418-4325-b620-0f9540a0387b" providerId="ADAL" clId="{8285FF73-36C9-4ECA-954B-9357F3FF35A7}" dt="2022-11-18T02:50:53.454" v="61" actId="1076"/>
          <ac:picMkLst>
            <pc:docMk/>
            <pc:sldMk cId="1027285256" sldId="735"/>
            <ac:picMk id="31" creationId="{124EE3BC-1B97-4D5D-5A41-46CBEB7D91EA}"/>
          </ac:picMkLst>
        </pc:picChg>
      </pc:sldChg>
      <pc:sldChg chg="modNotesTx">
        <pc:chgData name="Vickers, Libby" userId="e250baef-1418-4325-b620-0f9540a0387b" providerId="ADAL" clId="{8285FF73-36C9-4ECA-954B-9357F3FF35A7}" dt="2022-12-01T00:02:43.725" v="642" actId="20577"/>
        <pc:sldMkLst>
          <pc:docMk/>
          <pc:sldMk cId="4234933108" sldId="778"/>
        </pc:sldMkLst>
      </pc:sldChg>
      <pc:sldChg chg="addSp delSp modSp mod">
        <pc:chgData name="Vickers, Libby" userId="e250baef-1418-4325-b620-0f9540a0387b" providerId="ADAL" clId="{8285FF73-36C9-4ECA-954B-9357F3FF35A7}" dt="2022-11-14T17:46:02.116" v="18" actId="1036"/>
        <pc:sldMkLst>
          <pc:docMk/>
          <pc:sldMk cId="2932903043" sldId="818"/>
        </pc:sldMkLst>
        <pc:spChg chg="mod ord">
          <ac:chgData name="Vickers, Libby" userId="e250baef-1418-4325-b620-0f9540a0387b" providerId="ADAL" clId="{8285FF73-36C9-4ECA-954B-9357F3FF35A7}" dt="2022-11-14T17:46:02.116" v="18" actId="1036"/>
          <ac:spMkLst>
            <pc:docMk/>
            <pc:sldMk cId="2932903043" sldId="818"/>
            <ac:spMk id="8" creationId="{1BA4390F-6C0B-4875-ACEC-26D3A1E26FAF}"/>
          </ac:spMkLst>
        </pc:spChg>
        <pc:picChg chg="add mod">
          <ac:chgData name="Vickers, Libby" userId="e250baef-1418-4325-b620-0f9540a0387b" providerId="ADAL" clId="{8285FF73-36C9-4ECA-954B-9357F3FF35A7}" dt="2022-11-14T17:45:14.348" v="10"/>
          <ac:picMkLst>
            <pc:docMk/>
            <pc:sldMk cId="2932903043" sldId="818"/>
            <ac:picMk id="3" creationId="{08B525C1-D47E-259C-A516-8D57BB86735C}"/>
          </ac:picMkLst>
        </pc:picChg>
        <pc:picChg chg="del">
          <ac:chgData name="Vickers, Libby" userId="e250baef-1418-4325-b620-0f9540a0387b" providerId="ADAL" clId="{8285FF73-36C9-4ECA-954B-9357F3FF35A7}" dt="2022-11-14T17:45:11.737" v="9" actId="478"/>
          <ac:picMkLst>
            <pc:docMk/>
            <pc:sldMk cId="2932903043" sldId="818"/>
            <ac:picMk id="7" creationId="{7D26F439-0B11-4EF8-8F68-0CF5182FCE52}"/>
          </ac:picMkLst>
        </pc:picChg>
      </pc:sldChg>
      <pc:sldChg chg="addSp delSp modSp mod">
        <pc:chgData name="Vickers, Libby" userId="e250baef-1418-4325-b620-0f9540a0387b" providerId="ADAL" clId="{8285FF73-36C9-4ECA-954B-9357F3FF35A7}" dt="2022-11-22T16:57:15.103" v="238" actId="14100"/>
        <pc:sldMkLst>
          <pc:docMk/>
          <pc:sldMk cId="1642458893" sldId="895"/>
        </pc:sldMkLst>
        <pc:spChg chg="mod">
          <ac:chgData name="Vickers, Libby" userId="e250baef-1418-4325-b620-0f9540a0387b" providerId="ADAL" clId="{8285FF73-36C9-4ECA-954B-9357F3FF35A7}" dt="2022-11-22T16:55:29.212" v="224" actId="14100"/>
          <ac:spMkLst>
            <pc:docMk/>
            <pc:sldMk cId="1642458893" sldId="895"/>
            <ac:spMk id="6" creationId="{53C4225B-FC90-4F52-8C64-F1A181D78AFF}"/>
          </ac:spMkLst>
        </pc:spChg>
        <pc:spChg chg="mod">
          <ac:chgData name="Vickers, Libby" userId="e250baef-1418-4325-b620-0f9540a0387b" providerId="ADAL" clId="{8285FF73-36C9-4ECA-954B-9357F3FF35A7}" dt="2022-11-22T16:57:15.103" v="238" actId="14100"/>
          <ac:spMkLst>
            <pc:docMk/>
            <pc:sldMk cId="1642458893" sldId="895"/>
            <ac:spMk id="13" creationId="{E2027E71-A7BE-4F0B-A25F-7047E215D02D}"/>
          </ac:spMkLst>
        </pc:spChg>
        <pc:spChg chg="mod">
          <ac:chgData name="Vickers, Libby" userId="e250baef-1418-4325-b620-0f9540a0387b" providerId="ADAL" clId="{8285FF73-36C9-4ECA-954B-9357F3FF35A7}" dt="2022-11-22T16:53:59.866" v="218" actId="1076"/>
          <ac:spMkLst>
            <pc:docMk/>
            <pc:sldMk cId="1642458893" sldId="895"/>
            <ac:spMk id="14" creationId="{1D863256-5158-4D3F-8F81-156B60D1657E}"/>
          </ac:spMkLst>
        </pc:spChg>
        <pc:grpChg chg="del">
          <ac:chgData name="Vickers, Libby" userId="e250baef-1418-4325-b620-0f9540a0387b" providerId="ADAL" clId="{8285FF73-36C9-4ECA-954B-9357F3FF35A7}" dt="2022-11-22T16:53:29.008" v="213" actId="478"/>
          <ac:grpSpMkLst>
            <pc:docMk/>
            <pc:sldMk cId="1642458893" sldId="895"/>
            <ac:grpSpMk id="4" creationId="{86D03DF7-E688-4F2F-B894-BCA5A6D714CC}"/>
          </ac:grpSpMkLst>
        </pc:grpChg>
        <pc:picChg chg="add mod ord">
          <ac:chgData name="Vickers, Libby" userId="e250baef-1418-4325-b620-0f9540a0387b" providerId="ADAL" clId="{8285FF73-36C9-4ECA-954B-9357F3FF35A7}" dt="2022-11-22T16:55:12.385" v="222" actId="1076"/>
          <ac:picMkLst>
            <pc:docMk/>
            <pc:sldMk cId="1642458893" sldId="895"/>
            <ac:picMk id="2" creationId="{3FC89C27-CA4A-E040-DBA1-028AE6400223}"/>
          </ac:picMkLst>
        </pc:picChg>
        <pc:picChg chg="del">
          <ac:chgData name="Vickers, Libby" userId="e250baef-1418-4325-b620-0f9540a0387b" providerId="ADAL" clId="{8285FF73-36C9-4ECA-954B-9357F3FF35A7}" dt="2022-11-22T16:53:33.229" v="214" actId="478"/>
          <ac:picMkLst>
            <pc:docMk/>
            <pc:sldMk cId="1642458893" sldId="895"/>
            <ac:picMk id="15" creationId="{5DDAB15A-93A2-4D10-BFA5-5777240AA145}"/>
          </ac:picMkLst>
        </pc:picChg>
      </pc:sldChg>
      <pc:sldChg chg="addSp delSp modSp mod delAnim">
        <pc:chgData name="Vickers, Libby" userId="e250baef-1418-4325-b620-0f9540a0387b" providerId="ADAL" clId="{8285FF73-36C9-4ECA-954B-9357F3FF35A7}" dt="2022-11-22T16:58:12.227" v="246" actId="14100"/>
        <pc:sldMkLst>
          <pc:docMk/>
          <pc:sldMk cId="1786258991" sldId="901"/>
        </pc:sldMkLst>
        <pc:spChg chg="mod">
          <ac:chgData name="Vickers, Libby" userId="e250baef-1418-4325-b620-0f9540a0387b" providerId="ADAL" clId="{8285FF73-36C9-4ECA-954B-9357F3FF35A7}" dt="2022-11-22T16:57:46.916" v="243" actId="14100"/>
          <ac:spMkLst>
            <pc:docMk/>
            <pc:sldMk cId="1786258991" sldId="901"/>
            <ac:spMk id="2" creationId="{2F61A247-8552-4AD2-B399-6A4881666EA1}"/>
          </ac:spMkLst>
        </pc:spChg>
        <pc:spChg chg="mod">
          <ac:chgData name="Vickers, Libby" userId="e250baef-1418-4325-b620-0f9540a0387b" providerId="ADAL" clId="{8285FF73-36C9-4ECA-954B-9357F3FF35A7}" dt="2022-11-22T16:58:12.227" v="246" actId="14100"/>
          <ac:spMkLst>
            <pc:docMk/>
            <pc:sldMk cId="1786258991" sldId="901"/>
            <ac:spMk id="25" creationId="{509758A3-9A3A-4179-9390-9B8C582B81D3}"/>
          </ac:spMkLst>
        </pc:spChg>
        <pc:grpChg chg="del">
          <ac:chgData name="Vickers, Libby" userId="e250baef-1418-4325-b620-0f9540a0387b" providerId="ADAL" clId="{8285FF73-36C9-4ECA-954B-9357F3FF35A7}" dt="2022-11-22T16:56:01.409" v="229" actId="478"/>
          <ac:grpSpMkLst>
            <pc:docMk/>
            <pc:sldMk cId="1786258991" sldId="901"/>
            <ac:grpSpMk id="13" creationId="{8200B378-8768-419F-B623-BE6C9F941C48}"/>
          </ac:grpSpMkLst>
        </pc:grpChg>
        <pc:grpChg chg="del">
          <ac:chgData name="Vickers, Libby" userId="e250baef-1418-4325-b620-0f9540a0387b" providerId="ADAL" clId="{8285FF73-36C9-4ECA-954B-9357F3FF35A7}" dt="2022-11-22T16:56:07.372" v="231" actId="478"/>
          <ac:grpSpMkLst>
            <pc:docMk/>
            <pc:sldMk cId="1786258991" sldId="901"/>
            <ac:grpSpMk id="21" creationId="{B5B56470-C6CE-4906-9654-2E0554219C16}"/>
          </ac:grpSpMkLst>
        </pc:grpChg>
        <pc:picChg chg="add mod ord">
          <ac:chgData name="Vickers, Libby" userId="e250baef-1418-4325-b620-0f9540a0387b" providerId="ADAL" clId="{8285FF73-36C9-4ECA-954B-9357F3FF35A7}" dt="2022-11-22T16:57:35.108" v="241" actId="1076"/>
          <ac:picMkLst>
            <pc:docMk/>
            <pc:sldMk cId="1786258991" sldId="901"/>
            <ac:picMk id="4" creationId="{145BB7C8-07BD-715B-E707-D87C1F97B9A4}"/>
          </ac:picMkLst>
        </pc:picChg>
        <pc:picChg chg="del">
          <ac:chgData name="Vickers, Libby" userId="e250baef-1418-4325-b620-0f9540a0387b" providerId="ADAL" clId="{8285FF73-36C9-4ECA-954B-9357F3FF35A7}" dt="2022-11-22T16:55:54.251" v="227" actId="478"/>
          <ac:picMkLst>
            <pc:docMk/>
            <pc:sldMk cId="1786258991" sldId="901"/>
            <ac:picMk id="11" creationId="{E3EB0915-B50A-42FC-B76F-4CFB7DFDB5FC}"/>
          </ac:picMkLst>
        </pc:picChg>
        <pc:picChg chg="del mod">
          <ac:chgData name="Vickers, Libby" userId="e250baef-1418-4325-b620-0f9540a0387b" providerId="ADAL" clId="{8285FF73-36C9-4ECA-954B-9357F3FF35A7}" dt="2022-11-22T16:55:51.796" v="226" actId="478"/>
          <ac:picMkLst>
            <pc:docMk/>
            <pc:sldMk cId="1786258991" sldId="901"/>
            <ac:picMk id="14" creationId="{8BA7B6FC-8BA3-4240-9B5A-541BC08B6B4B}"/>
          </ac:picMkLst>
        </pc:picChg>
        <pc:picChg chg="del">
          <ac:chgData name="Vickers, Libby" userId="e250baef-1418-4325-b620-0f9540a0387b" providerId="ADAL" clId="{8285FF73-36C9-4ECA-954B-9357F3FF35A7}" dt="2022-11-22T16:55:59.030" v="228" actId="478"/>
          <ac:picMkLst>
            <pc:docMk/>
            <pc:sldMk cId="1786258991" sldId="901"/>
            <ac:picMk id="17" creationId="{7FF2CA02-DB37-4DE4-A859-0A42B13FAF6D}"/>
          </ac:picMkLst>
        </pc:picChg>
        <pc:picChg chg="del">
          <ac:chgData name="Vickers, Libby" userId="e250baef-1418-4325-b620-0f9540a0387b" providerId="ADAL" clId="{8285FF73-36C9-4ECA-954B-9357F3FF35A7}" dt="2022-11-22T16:56:04.389" v="230" actId="478"/>
          <ac:picMkLst>
            <pc:docMk/>
            <pc:sldMk cId="1786258991" sldId="901"/>
            <ac:picMk id="20" creationId="{647A7B35-C49E-4F93-8476-CBBE5D651B1F}"/>
          </ac:picMkLst>
        </pc:picChg>
      </pc:sldChg>
      <pc:sldChg chg="addSp delSp modSp mod delAnim modAnim">
        <pc:chgData name="Vickers, Libby" userId="e250baef-1418-4325-b620-0f9540a0387b" providerId="ADAL" clId="{8285FF73-36C9-4ECA-954B-9357F3FF35A7}" dt="2022-11-22T18:17:29.254" v="352" actId="1076"/>
        <pc:sldMkLst>
          <pc:docMk/>
          <pc:sldMk cId="196085996" sldId="911"/>
        </pc:sldMkLst>
        <pc:spChg chg="mod">
          <ac:chgData name="Vickers, Libby" userId="e250baef-1418-4325-b620-0f9540a0387b" providerId="ADAL" clId="{8285FF73-36C9-4ECA-954B-9357F3FF35A7}" dt="2022-11-22T18:17:25.231" v="351" actId="1076"/>
          <ac:spMkLst>
            <pc:docMk/>
            <pc:sldMk cId="196085996" sldId="911"/>
            <ac:spMk id="3" creationId="{8424BB85-DFA0-4607-BDE4-F7B437B3D9D1}"/>
          </ac:spMkLst>
        </pc:spChg>
        <pc:spChg chg="add mod">
          <ac:chgData name="Vickers, Libby" userId="e250baef-1418-4325-b620-0f9540a0387b" providerId="ADAL" clId="{8285FF73-36C9-4ECA-954B-9357F3FF35A7}" dt="2022-11-22T18:16:59.507" v="349" actId="164"/>
          <ac:spMkLst>
            <pc:docMk/>
            <pc:sldMk cId="196085996" sldId="911"/>
            <ac:spMk id="26" creationId="{93AF9221-70D6-49A5-9C9B-FABDE605F7B8}"/>
          </ac:spMkLst>
        </pc:spChg>
        <pc:spChg chg="add mod">
          <ac:chgData name="Vickers, Libby" userId="e250baef-1418-4325-b620-0f9540a0387b" providerId="ADAL" clId="{8285FF73-36C9-4ECA-954B-9357F3FF35A7}" dt="2022-11-22T18:16:59.507" v="349" actId="164"/>
          <ac:spMkLst>
            <pc:docMk/>
            <pc:sldMk cId="196085996" sldId="911"/>
            <ac:spMk id="27" creationId="{212D656F-4E17-68F7-AF8E-B71322B38DFC}"/>
          </ac:spMkLst>
        </pc:spChg>
        <pc:spChg chg="add del mod">
          <ac:chgData name="Vickers, Libby" userId="e250baef-1418-4325-b620-0f9540a0387b" providerId="ADAL" clId="{8285FF73-36C9-4ECA-954B-9357F3FF35A7}" dt="2022-11-22T18:16:35.687" v="348" actId="478"/>
          <ac:spMkLst>
            <pc:docMk/>
            <pc:sldMk cId="196085996" sldId="911"/>
            <ac:spMk id="28" creationId="{3AA1F36D-67CB-EC0B-FC10-F02897196DBE}"/>
          </ac:spMkLst>
        </pc:spChg>
        <pc:grpChg chg="del">
          <ac:chgData name="Vickers, Libby" userId="e250baef-1418-4325-b620-0f9540a0387b" providerId="ADAL" clId="{8285FF73-36C9-4ECA-954B-9357F3FF35A7}" dt="2022-11-22T18:08:49.341" v="247" actId="478"/>
          <ac:grpSpMkLst>
            <pc:docMk/>
            <pc:sldMk cId="196085996" sldId="911"/>
            <ac:grpSpMk id="8" creationId="{D3922155-EA4C-4C3E-AE6D-A1BDAA5DE7C0}"/>
          </ac:grpSpMkLst>
        </pc:grpChg>
        <pc:grpChg chg="add mod">
          <ac:chgData name="Vickers, Libby" userId="e250baef-1418-4325-b620-0f9540a0387b" providerId="ADAL" clId="{8285FF73-36C9-4ECA-954B-9357F3FF35A7}" dt="2022-11-22T18:17:29.254" v="352" actId="1076"/>
          <ac:grpSpMkLst>
            <pc:docMk/>
            <pc:sldMk cId="196085996" sldId="911"/>
            <ac:grpSpMk id="29" creationId="{F24E2CCB-B381-B2F2-EC81-302D9CBC980B}"/>
          </ac:grpSpMkLst>
        </pc:grpChg>
        <pc:picChg chg="add mod">
          <ac:chgData name="Vickers, Libby" userId="e250baef-1418-4325-b620-0f9540a0387b" providerId="ADAL" clId="{8285FF73-36C9-4ECA-954B-9357F3FF35A7}" dt="2022-11-22T18:16:59.507" v="349" actId="164"/>
          <ac:picMkLst>
            <pc:docMk/>
            <pc:sldMk cId="196085996" sldId="911"/>
            <ac:picMk id="25" creationId="{E62F4BD3-71DE-C7D7-EA48-7044777F9E03}"/>
          </ac:picMkLst>
        </pc:picChg>
      </pc:sldChg>
      <pc:sldChg chg="addSp delSp modSp mod">
        <pc:chgData name="Vickers, Libby" userId="e250baef-1418-4325-b620-0f9540a0387b" providerId="ADAL" clId="{8285FF73-36C9-4ECA-954B-9357F3FF35A7}" dt="2022-11-27T20:08:29.787" v="388" actId="1076"/>
        <pc:sldMkLst>
          <pc:docMk/>
          <pc:sldMk cId="2396852971" sldId="912"/>
        </pc:sldMkLst>
        <pc:spChg chg="mod ord">
          <ac:chgData name="Vickers, Libby" userId="e250baef-1418-4325-b620-0f9540a0387b" providerId="ADAL" clId="{8285FF73-36C9-4ECA-954B-9357F3FF35A7}" dt="2022-11-27T20:08:03.848" v="384" actId="1076"/>
          <ac:spMkLst>
            <pc:docMk/>
            <pc:sldMk cId="2396852971" sldId="912"/>
            <ac:spMk id="4" creationId="{C6343A81-47E4-48E6-A464-3E5C9AB3128D}"/>
          </ac:spMkLst>
        </pc:spChg>
        <pc:spChg chg="add del mod">
          <ac:chgData name="Vickers, Libby" userId="e250baef-1418-4325-b620-0f9540a0387b" providerId="ADAL" clId="{8285FF73-36C9-4ECA-954B-9357F3FF35A7}" dt="2022-11-27T20:06:10.869" v="365" actId="478"/>
          <ac:spMkLst>
            <pc:docMk/>
            <pc:sldMk cId="2396852971" sldId="912"/>
            <ac:spMk id="5" creationId="{1C871732-9921-AB7F-1A9E-A23EAB4B0705}"/>
          </ac:spMkLst>
        </pc:spChg>
        <pc:spChg chg="mod">
          <ac:chgData name="Vickers, Libby" userId="e250baef-1418-4325-b620-0f9540a0387b" providerId="ADAL" clId="{8285FF73-36C9-4ECA-954B-9357F3FF35A7}" dt="2022-11-27T20:07:51.533" v="382" actId="1076"/>
          <ac:spMkLst>
            <pc:docMk/>
            <pc:sldMk cId="2396852971" sldId="912"/>
            <ac:spMk id="6" creationId="{EE866741-CBF1-4435-8833-624572321305}"/>
          </ac:spMkLst>
        </pc:spChg>
        <pc:spChg chg="add mod">
          <ac:chgData name="Vickers, Libby" userId="e250baef-1418-4325-b620-0f9540a0387b" providerId="ADAL" clId="{8285FF73-36C9-4ECA-954B-9357F3FF35A7}" dt="2022-11-27T20:07:46.569" v="381" actId="1036"/>
          <ac:spMkLst>
            <pc:docMk/>
            <pc:sldMk cId="2396852971" sldId="912"/>
            <ac:spMk id="14" creationId="{8719881F-B5E1-6606-2B2A-C12A3E96D4F3}"/>
          </ac:spMkLst>
        </pc:spChg>
        <pc:spChg chg="mod ord">
          <ac:chgData name="Vickers, Libby" userId="e250baef-1418-4325-b620-0f9540a0387b" providerId="ADAL" clId="{8285FF73-36C9-4ECA-954B-9357F3FF35A7}" dt="2022-11-27T20:08:29.787" v="388" actId="1076"/>
          <ac:spMkLst>
            <pc:docMk/>
            <pc:sldMk cId="2396852971" sldId="912"/>
            <ac:spMk id="17" creationId="{BB42C734-2EDC-47F5-B03B-B956016E7252}"/>
          </ac:spMkLst>
        </pc:spChg>
        <pc:spChg chg="mod ord">
          <ac:chgData name="Vickers, Libby" userId="e250baef-1418-4325-b620-0f9540a0387b" providerId="ADAL" clId="{8285FF73-36C9-4ECA-954B-9357F3FF35A7}" dt="2022-11-27T20:07:20.769" v="374" actId="1076"/>
          <ac:spMkLst>
            <pc:docMk/>
            <pc:sldMk cId="2396852971" sldId="912"/>
            <ac:spMk id="24" creationId="{B7618CA6-0ABD-4852-B80E-1C44067CDC30}"/>
          </ac:spMkLst>
        </pc:spChg>
        <pc:spChg chg="add mod">
          <ac:chgData name="Vickers, Libby" userId="e250baef-1418-4325-b620-0f9540a0387b" providerId="ADAL" clId="{8285FF73-36C9-4ECA-954B-9357F3FF35A7}" dt="2022-11-27T20:08:14.299" v="386" actId="1076"/>
          <ac:spMkLst>
            <pc:docMk/>
            <pc:sldMk cId="2396852971" sldId="912"/>
            <ac:spMk id="25" creationId="{CA95BEAD-3584-82A7-0AE1-03C0FA26D1C8}"/>
          </ac:spMkLst>
        </pc:spChg>
        <pc:picChg chg="del">
          <ac:chgData name="Vickers, Libby" userId="e250baef-1418-4325-b620-0f9540a0387b" providerId="ADAL" clId="{8285FF73-36C9-4ECA-954B-9357F3FF35A7}" dt="2022-11-27T20:06:29.252" v="369" actId="478"/>
          <ac:picMkLst>
            <pc:docMk/>
            <pc:sldMk cId="2396852971" sldId="912"/>
            <ac:picMk id="8" creationId="{C188161D-3DF5-492D-8B9B-E13D3F9491F8}"/>
          </ac:picMkLst>
        </pc:picChg>
        <pc:picChg chg="add mod">
          <ac:chgData name="Vickers, Libby" userId="e250baef-1418-4325-b620-0f9540a0387b" providerId="ADAL" clId="{8285FF73-36C9-4ECA-954B-9357F3FF35A7}" dt="2022-11-27T20:07:05.985" v="372" actId="1076"/>
          <ac:picMkLst>
            <pc:docMk/>
            <pc:sldMk cId="2396852971" sldId="912"/>
            <ac:picMk id="12" creationId="{2081B214-20EB-4D4F-B968-DFC633DFF7DE}"/>
          </ac:picMkLst>
        </pc:picChg>
      </pc:sldChg>
      <pc:sldChg chg="addSp delSp modSp mod modTransition modAnim modNotesTx">
        <pc:chgData name="Vickers, Libby" userId="e250baef-1418-4325-b620-0f9540a0387b" providerId="ADAL" clId="{8285FF73-36C9-4ECA-954B-9357F3FF35A7}" dt="2022-12-01T00:00:48.965" v="537"/>
        <pc:sldMkLst>
          <pc:docMk/>
          <pc:sldMk cId="4161546648" sldId="913"/>
        </pc:sldMkLst>
        <pc:spChg chg="add mod">
          <ac:chgData name="Vickers, Libby" userId="e250baef-1418-4325-b620-0f9540a0387b" providerId="ADAL" clId="{8285FF73-36C9-4ECA-954B-9357F3FF35A7}" dt="2022-11-27T20:23:16.176" v="446" actId="14100"/>
          <ac:spMkLst>
            <pc:docMk/>
            <pc:sldMk cId="4161546648" sldId="913"/>
            <ac:spMk id="9" creationId="{65E60EC2-DBF6-4F33-8459-321CA06FEDC5}"/>
          </ac:spMkLst>
        </pc:spChg>
        <pc:picChg chg="del">
          <ac:chgData name="Vickers, Libby" userId="e250baef-1418-4325-b620-0f9540a0387b" providerId="ADAL" clId="{8285FF73-36C9-4ECA-954B-9357F3FF35A7}" dt="2022-11-30T23:59:38.265" v="534"/>
          <ac:picMkLst>
            <pc:docMk/>
            <pc:sldMk cId="4161546648" sldId="913"/>
            <ac:picMk id="4" creationId="{B6814B99-4E3D-41FD-A81E-2AB35B42B09C}"/>
          </ac:picMkLst>
        </pc:picChg>
        <pc:picChg chg="add del mod">
          <ac:chgData name="Vickers, Libby" userId="e250baef-1418-4325-b620-0f9540a0387b" providerId="ADAL" clId="{8285FF73-36C9-4ECA-954B-9357F3FF35A7}" dt="2022-11-30T23:59:57.776" v="536"/>
          <ac:picMkLst>
            <pc:docMk/>
            <pc:sldMk cId="4161546648" sldId="913"/>
            <ac:picMk id="8" creationId="{4EBAAC57-AE83-154A-08FC-04AB3C6C3FCF}"/>
          </ac:picMkLst>
        </pc:picChg>
        <pc:picChg chg="add mod">
          <ac:chgData name="Vickers, Libby" userId="e250baef-1418-4325-b620-0f9540a0387b" providerId="ADAL" clId="{8285FF73-36C9-4ECA-954B-9357F3FF35A7}" dt="2022-12-01T00:00:48.965" v="537"/>
          <ac:picMkLst>
            <pc:docMk/>
            <pc:sldMk cId="4161546648" sldId="913"/>
            <ac:picMk id="10" creationId="{E156D4CB-DF96-FEDF-C014-AACE01B6EE1D}"/>
          </ac:picMkLst>
        </pc:picChg>
      </pc:sldChg>
      <pc:sldChg chg="addSp delSp modSp mod delAnim modAnim">
        <pc:chgData name="Vickers, Libby" userId="e250baef-1418-4325-b620-0f9540a0387b" providerId="ADAL" clId="{8285FF73-36C9-4ECA-954B-9357F3FF35A7}" dt="2022-11-27T20:27:40.497" v="461" actId="1076"/>
        <pc:sldMkLst>
          <pc:docMk/>
          <pc:sldMk cId="1124771482" sldId="914"/>
        </pc:sldMkLst>
        <pc:picChg chg="add mod">
          <ac:chgData name="Vickers, Libby" userId="e250baef-1418-4325-b620-0f9540a0387b" providerId="ADAL" clId="{8285FF73-36C9-4ECA-954B-9357F3FF35A7}" dt="2022-11-27T20:24:41.421" v="450" actId="1076"/>
          <ac:picMkLst>
            <pc:docMk/>
            <pc:sldMk cId="1124771482" sldId="914"/>
            <ac:picMk id="8" creationId="{D9574113-732F-E0D4-BC2D-A4E782B30C3A}"/>
          </ac:picMkLst>
        </pc:picChg>
        <pc:picChg chg="del mod">
          <ac:chgData name="Vickers, Libby" userId="e250baef-1418-4325-b620-0f9540a0387b" providerId="ADAL" clId="{8285FF73-36C9-4ECA-954B-9357F3FF35A7}" dt="2022-11-27T20:26:51.378" v="452" actId="478"/>
          <ac:picMkLst>
            <pc:docMk/>
            <pc:sldMk cId="1124771482" sldId="914"/>
            <ac:picMk id="12" creationId="{D8190B7A-AFF5-4C26-B9F2-4D2F415FC1C3}"/>
          </ac:picMkLst>
        </pc:picChg>
        <pc:picChg chg="add mod">
          <ac:chgData name="Vickers, Libby" userId="e250baef-1418-4325-b620-0f9540a0387b" providerId="ADAL" clId="{8285FF73-36C9-4ECA-954B-9357F3FF35A7}" dt="2022-11-27T20:27:40.497" v="461" actId="1076"/>
          <ac:picMkLst>
            <pc:docMk/>
            <pc:sldMk cId="1124771482" sldId="914"/>
            <ac:picMk id="14" creationId="{3F5545BC-4803-1161-0E46-40B5F6A0FD8A}"/>
          </ac:picMkLst>
        </pc:picChg>
      </pc:sldChg>
      <pc:sldChg chg="addSp modSp mod">
        <pc:chgData name="Vickers, Libby" userId="e250baef-1418-4325-b620-0f9540a0387b" providerId="ADAL" clId="{8285FF73-36C9-4ECA-954B-9357F3FF35A7}" dt="2022-11-27T20:32:01.901" v="477" actId="1035"/>
        <pc:sldMkLst>
          <pc:docMk/>
          <pc:sldMk cId="2365084672" sldId="915"/>
        </pc:sldMkLst>
        <pc:picChg chg="add mod">
          <ac:chgData name="Vickers, Libby" userId="e250baef-1418-4325-b620-0f9540a0387b" providerId="ADAL" clId="{8285FF73-36C9-4ECA-954B-9357F3FF35A7}" dt="2022-11-27T20:30:58.850" v="470" actId="1076"/>
          <ac:picMkLst>
            <pc:docMk/>
            <pc:sldMk cId="2365084672" sldId="915"/>
            <ac:picMk id="26" creationId="{6CDEFD78-937F-CD60-DA90-78F6BC6687AF}"/>
          </ac:picMkLst>
        </pc:picChg>
        <pc:picChg chg="add mod">
          <ac:chgData name="Vickers, Libby" userId="e250baef-1418-4325-b620-0f9540a0387b" providerId="ADAL" clId="{8285FF73-36C9-4ECA-954B-9357F3FF35A7}" dt="2022-11-27T20:32:01.901" v="477" actId="1035"/>
          <ac:picMkLst>
            <pc:docMk/>
            <pc:sldMk cId="2365084672" sldId="915"/>
            <ac:picMk id="28" creationId="{25CAC09C-BB3F-C950-7274-7C414218D51E}"/>
          </ac:picMkLst>
        </pc:picChg>
      </pc:sldChg>
      <pc:sldChg chg="addSp delSp modSp mod">
        <pc:chgData name="Vickers, Libby" userId="e250baef-1418-4325-b620-0f9540a0387b" providerId="ADAL" clId="{8285FF73-36C9-4ECA-954B-9357F3FF35A7}" dt="2022-11-27T20:12:28.861" v="417" actId="1076"/>
        <pc:sldMkLst>
          <pc:docMk/>
          <pc:sldMk cId="1987765587" sldId="924"/>
        </pc:sldMkLst>
        <pc:spChg chg="mod ord">
          <ac:chgData name="Vickers, Libby" userId="e250baef-1418-4325-b620-0f9540a0387b" providerId="ADAL" clId="{8285FF73-36C9-4ECA-954B-9357F3FF35A7}" dt="2022-11-27T20:12:28.861" v="417" actId="1076"/>
          <ac:spMkLst>
            <pc:docMk/>
            <pc:sldMk cId="1987765587" sldId="924"/>
            <ac:spMk id="9" creationId="{1F479C65-8E38-4694-B0D4-5356A487B6BA}"/>
          </ac:spMkLst>
        </pc:spChg>
        <pc:spChg chg="add mod">
          <ac:chgData name="Vickers, Libby" userId="e250baef-1418-4325-b620-0f9540a0387b" providerId="ADAL" clId="{8285FF73-36C9-4ECA-954B-9357F3FF35A7}" dt="2022-11-27T20:12:04.944" v="412" actId="164"/>
          <ac:spMkLst>
            <pc:docMk/>
            <pc:sldMk cId="1987765587" sldId="924"/>
            <ac:spMk id="14" creationId="{CDCE53D4-4D09-12EA-DA4B-C3DF658A6EC8}"/>
          </ac:spMkLst>
        </pc:spChg>
        <pc:spChg chg="add mod">
          <ac:chgData name="Vickers, Libby" userId="e250baef-1418-4325-b620-0f9540a0387b" providerId="ADAL" clId="{8285FF73-36C9-4ECA-954B-9357F3FF35A7}" dt="2022-11-27T20:12:04.944" v="412" actId="164"/>
          <ac:spMkLst>
            <pc:docMk/>
            <pc:sldMk cId="1987765587" sldId="924"/>
            <ac:spMk id="18" creationId="{A8CB823D-2B05-7D1C-90D5-0256800CA22C}"/>
          </ac:spMkLst>
        </pc:spChg>
        <pc:spChg chg="mod ord">
          <ac:chgData name="Vickers, Libby" userId="e250baef-1418-4325-b620-0f9540a0387b" providerId="ADAL" clId="{8285FF73-36C9-4ECA-954B-9357F3FF35A7}" dt="2022-11-27T20:12:04.944" v="412" actId="164"/>
          <ac:spMkLst>
            <pc:docMk/>
            <pc:sldMk cId="1987765587" sldId="924"/>
            <ac:spMk id="24" creationId="{56C37847-B5F0-42E6-ACD8-CFC1125E1E6C}"/>
          </ac:spMkLst>
        </pc:spChg>
        <pc:spChg chg="mod ord">
          <ac:chgData name="Vickers, Libby" userId="e250baef-1418-4325-b620-0f9540a0387b" providerId="ADAL" clId="{8285FF73-36C9-4ECA-954B-9357F3FF35A7}" dt="2022-11-27T20:12:04.944" v="412" actId="164"/>
          <ac:spMkLst>
            <pc:docMk/>
            <pc:sldMk cId="1987765587" sldId="924"/>
            <ac:spMk id="25" creationId="{7A3AC218-F91F-4551-AE52-B560630428AE}"/>
          </ac:spMkLst>
        </pc:spChg>
        <pc:grpChg chg="add mod">
          <ac:chgData name="Vickers, Libby" userId="e250baef-1418-4325-b620-0f9540a0387b" providerId="ADAL" clId="{8285FF73-36C9-4ECA-954B-9357F3FF35A7}" dt="2022-11-27T20:12:04.944" v="412" actId="164"/>
          <ac:grpSpMkLst>
            <pc:docMk/>
            <pc:sldMk cId="1987765587" sldId="924"/>
            <ac:grpSpMk id="26" creationId="{908CE8A5-A034-3F9A-C99D-5A4EFE4FE6ED}"/>
          </ac:grpSpMkLst>
        </pc:grpChg>
        <pc:picChg chg="add mod">
          <ac:chgData name="Vickers, Libby" userId="e250baef-1418-4325-b620-0f9540a0387b" providerId="ADAL" clId="{8285FF73-36C9-4ECA-954B-9357F3FF35A7}" dt="2022-11-27T20:12:04.944" v="412" actId="164"/>
          <ac:picMkLst>
            <pc:docMk/>
            <pc:sldMk cId="1987765587" sldId="924"/>
            <ac:picMk id="4" creationId="{2E7C149B-0378-E98D-4827-C85FA6930A1D}"/>
          </ac:picMkLst>
        </pc:picChg>
        <pc:picChg chg="del">
          <ac:chgData name="Vickers, Libby" userId="e250baef-1418-4325-b620-0f9540a0387b" providerId="ADAL" clId="{8285FF73-36C9-4ECA-954B-9357F3FF35A7}" dt="2022-11-27T20:09:12.312" v="389" actId="478"/>
          <ac:picMkLst>
            <pc:docMk/>
            <pc:sldMk cId="1987765587" sldId="924"/>
            <ac:picMk id="5" creationId="{1B6C3B1E-7705-4F15-B79F-2626A97CB3A9}"/>
          </ac:picMkLst>
        </pc:picChg>
        <pc:picChg chg="add mod ord">
          <ac:chgData name="Vickers, Libby" userId="e250baef-1418-4325-b620-0f9540a0387b" providerId="ADAL" clId="{8285FF73-36C9-4ECA-954B-9357F3FF35A7}" dt="2022-11-27T20:12:25.322" v="416" actId="1076"/>
          <ac:picMkLst>
            <pc:docMk/>
            <pc:sldMk cId="1987765587" sldId="924"/>
            <ac:picMk id="12" creationId="{F4D3F75E-2A70-8CE1-C618-D3B1081EBE7C}"/>
          </ac:picMkLst>
        </pc:picChg>
      </pc:sldChg>
      <pc:sldChg chg="addSp delSp modSp mod">
        <pc:chgData name="Vickers, Libby" userId="e250baef-1418-4325-b620-0f9540a0387b" providerId="ADAL" clId="{8285FF73-36C9-4ECA-954B-9357F3FF35A7}" dt="2022-11-27T20:13:39.269" v="425" actId="1076"/>
        <pc:sldMkLst>
          <pc:docMk/>
          <pc:sldMk cId="604629885" sldId="926"/>
        </pc:sldMkLst>
        <pc:spChg chg="mod ord">
          <ac:chgData name="Vickers, Libby" userId="e250baef-1418-4325-b620-0f9540a0387b" providerId="ADAL" clId="{8285FF73-36C9-4ECA-954B-9357F3FF35A7}" dt="2022-11-27T20:13:39.269" v="425" actId="1076"/>
          <ac:spMkLst>
            <pc:docMk/>
            <pc:sldMk cId="604629885" sldId="926"/>
            <ac:spMk id="9" creationId="{1F479C65-8E38-4694-B0D4-5356A487B6BA}"/>
          </ac:spMkLst>
        </pc:spChg>
        <pc:spChg chg="mod">
          <ac:chgData name="Vickers, Libby" userId="e250baef-1418-4325-b620-0f9540a0387b" providerId="ADAL" clId="{8285FF73-36C9-4ECA-954B-9357F3FF35A7}" dt="2022-11-27T20:13:28.135" v="423"/>
          <ac:spMkLst>
            <pc:docMk/>
            <pc:sldMk cId="604629885" sldId="926"/>
            <ac:spMk id="10" creationId="{27BADF34-09DA-035A-FA2C-F60080503756}"/>
          </ac:spMkLst>
        </pc:spChg>
        <pc:spChg chg="mod">
          <ac:chgData name="Vickers, Libby" userId="e250baef-1418-4325-b620-0f9540a0387b" providerId="ADAL" clId="{8285FF73-36C9-4ECA-954B-9357F3FF35A7}" dt="2022-11-27T20:13:28.135" v="423"/>
          <ac:spMkLst>
            <pc:docMk/>
            <pc:sldMk cId="604629885" sldId="926"/>
            <ac:spMk id="12" creationId="{3EEF6D45-3505-8AC0-6476-8E1D6F94B583}"/>
          </ac:spMkLst>
        </pc:spChg>
        <pc:spChg chg="mod">
          <ac:chgData name="Vickers, Libby" userId="e250baef-1418-4325-b620-0f9540a0387b" providerId="ADAL" clId="{8285FF73-36C9-4ECA-954B-9357F3FF35A7}" dt="2022-11-27T20:13:28.135" v="423"/>
          <ac:spMkLst>
            <pc:docMk/>
            <pc:sldMk cId="604629885" sldId="926"/>
            <ac:spMk id="14" creationId="{DB1412FF-7118-6B2C-AE6C-DF6250C04F6C}"/>
          </ac:spMkLst>
        </pc:spChg>
        <pc:spChg chg="del">
          <ac:chgData name="Vickers, Libby" userId="e250baef-1418-4325-b620-0f9540a0387b" providerId="ADAL" clId="{8285FF73-36C9-4ECA-954B-9357F3FF35A7}" dt="2022-11-27T20:13:24.403" v="422" actId="478"/>
          <ac:spMkLst>
            <pc:docMk/>
            <pc:sldMk cId="604629885" sldId="926"/>
            <ac:spMk id="24" creationId="{5B5FAEF7-6D2B-43C5-9DB1-062EA2518D2A}"/>
          </ac:spMkLst>
        </pc:spChg>
        <pc:spChg chg="del mod">
          <ac:chgData name="Vickers, Libby" userId="e250baef-1418-4325-b620-0f9540a0387b" providerId="ADAL" clId="{8285FF73-36C9-4ECA-954B-9357F3FF35A7}" dt="2022-11-27T20:13:22.450" v="421" actId="478"/>
          <ac:spMkLst>
            <pc:docMk/>
            <pc:sldMk cId="604629885" sldId="926"/>
            <ac:spMk id="25" creationId="{3BE34E12-D891-4C93-955C-79E13C0D521C}"/>
          </ac:spMkLst>
        </pc:spChg>
        <pc:spChg chg="mod">
          <ac:chgData name="Vickers, Libby" userId="e250baef-1418-4325-b620-0f9540a0387b" providerId="ADAL" clId="{8285FF73-36C9-4ECA-954B-9357F3FF35A7}" dt="2022-11-27T20:13:28.135" v="423"/>
          <ac:spMkLst>
            <pc:docMk/>
            <pc:sldMk cId="604629885" sldId="926"/>
            <ac:spMk id="26" creationId="{5C0A78CF-7C2C-CD02-B931-902B348726BA}"/>
          </ac:spMkLst>
        </pc:spChg>
        <pc:grpChg chg="add mod">
          <ac:chgData name="Vickers, Libby" userId="e250baef-1418-4325-b620-0f9540a0387b" providerId="ADAL" clId="{8285FF73-36C9-4ECA-954B-9357F3FF35A7}" dt="2022-11-27T20:13:28.135" v="423"/>
          <ac:grpSpMkLst>
            <pc:docMk/>
            <pc:sldMk cId="604629885" sldId="926"/>
            <ac:grpSpMk id="5" creationId="{9C9C6ADA-C928-0583-2C81-4F39876D14F2}"/>
          </ac:grpSpMkLst>
        </pc:grpChg>
        <pc:picChg chg="mod">
          <ac:chgData name="Vickers, Libby" userId="e250baef-1418-4325-b620-0f9540a0387b" providerId="ADAL" clId="{8285FF73-36C9-4ECA-954B-9357F3FF35A7}" dt="2022-11-27T20:13:28.135" v="423"/>
          <ac:picMkLst>
            <pc:docMk/>
            <pc:sldMk cId="604629885" sldId="926"/>
            <ac:picMk id="8" creationId="{7D6C0AB5-E895-A9D7-A354-BFC9D6B1BBFC}"/>
          </ac:picMkLst>
        </pc:picChg>
        <pc:picChg chg="del">
          <ac:chgData name="Vickers, Libby" userId="e250baef-1418-4325-b620-0f9540a0387b" providerId="ADAL" clId="{8285FF73-36C9-4ECA-954B-9357F3FF35A7}" dt="2022-11-27T20:13:12.944" v="419" actId="478"/>
          <ac:picMkLst>
            <pc:docMk/>
            <pc:sldMk cId="604629885" sldId="926"/>
            <ac:picMk id="17" creationId="{7EA4B207-E4DB-45A0-AB08-2C1B7CC422A2}"/>
          </ac:picMkLst>
        </pc:picChg>
      </pc:sldChg>
      <pc:sldChg chg="addSp delSp modSp mod">
        <pc:chgData name="Vickers, Libby" userId="e250baef-1418-4325-b620-0f9540a0387b" providerId="ADAL" clId="{8285FF73-36C9-4ECA-954B-9357F3FF35A7}" dt="2022-11-27T20:16:59.310" v="440" actId="1076"/>
        <pc:sldMkLst>
          <pc:docMk/>
          <pc:sldMk cId="4096253356" sldId="927"/>
        </pc:sldMkLst>
        <pc:spChg chg="mod ord">
          <ac:chgData name="Vickers, Libby" userId="e250baef-1418-4325-b620-0f9540a0387b" providerId="ADAL" clId="{8285FF73-36C9-4ECA-954B-9357F3FF35A7}" dt="2022-11-27T20:16:07.261" v="437" actId="1076"/>
          <ac:spMkLst>
            <pc:docMk/>
            <pc:sldMk cId="4096253356" sldId="927"/>
            <ac:spMk id="9" creationId="{1F479C65-8E38-4694-B0D4-5356A487B6BA}"/>
          </ac:spMkLst>
        </pc:spChg>
        <pc:spChg chg="mod">
          <ac:chgData name="Vickers, Libby" userId="e250baef-1418-4325-b620-0f9540a0387b" providerId="ADAL" clId="{8285FF73-36C9-4ECA-954B-9357F3FF35A7}" dt="2022-11-27T20:15:01.585" v="432"/>
          <ac:spMkLst>
            <pc:docMk/>
            <pc:sldMk cId="4096253356" sldId="927"/>
            <ac:spMk id="12" creationId="{972D2728-4080-82F5-3B8C-119FFD8E3FF6}"/>
          </ac:spMkLst>
        </pc:spChg>
        <pc:spChg chg="mod">
          <ac:chgData name="Vickers, Libby" userId="e250baef-1418-4325-b620-0f9540a0387b" providerId="ADAL" clId="{8285FF73-36C9-4ECA-954B-9357F3FF35A7}" dt="2022-11-27T20:15:01.585" v="432"/>
          <ac:spMkLst>
            <pc:docMk/>
            <pc:sldMk cId="4096253356" sldId="927"/>
            <ac:spMk id="14" creationId="{1266A53A-63FB-1396-0BE6-2234155786E8}"/>
          </ac:spMkLst>
        </pc:spChg>
        <pc:spChg chg="ord">
          <ac:chgData name="Vickers, Libby" userId="e250baef-1418-4325-b620-0f9540a0387b" providerId="ADAL" clId="{8285FF73-36C9-4ECA-954B-9357F3FF35A7}" dt="2022-11-27T20:16:55.515" v="439" actId="170"/>
          <ac:spMkLst>
            <pc:docMk/>
            <pc:sldMk cId="4096253356" sldId="927"/>
            <ac:spMk id="18" creationId="{B46785B5-504A-45EA-BC1A-B807B7A2AAD8}"/>
          </ac:spMkLst>
        </pc:spChg>
        <pc:spChg chg="del">
          <ac:chgData name="Vickers, Libby" userId="e250baef-1418-4325-b620-0f9540a0387b" providerId="ADAL" clId="{8285FF73-36C9-4ECA-954B-9357F3FF35A7}" dt="2022-11-27T20:14:59.674" v="431" actId="478"/>
          <ac:spMkLst>
            <pc:docMk/>
            <pc:sldMk cId="4096253356" sldId="927"/>
            <ac:spMk id="25" creationId="{18D709F5-9A5C-49D8-8FE3-800E93921C71}"/>
          </ac:spMkLst>
        </pc:spChg>
        <pc:spChg chg="del mod">
          <ac:chgData name="Vickers, Libby" userId="e250baef-1418-4325-b620-0f9540a0387b" providerId="ADAL" clId="{8285FF73-36C9-4ECA-954B-9357F3FF35A7}" dt="2022-11-27T20:14:58.218" v="430" actId="478"/>
          <ac:spMkLst>
            <pc:docMk/>
            <pc:sldMk cId="4096253356" sldId="927"/>
            <ac:spMk id="26" creationId="{4BD1752C-B01B-4676-9E54-F11B2544867D}"/>
          </ac:spMkLst>
        </pc:spChg>
        <pc:spChg chg="mod">
          <ac:chgData name="Vickers, Libby" userId="e250baef-1418-4325-b620-0f9540a0387b" providerId="ADAL" clId="{8285FF73-36C9-4ECA-954B-9357F3FF35A7}" dt="2022-11-27T20:15:01.585" v="432"/>
          <ac:spMkLst>
            <pc:docMk/>
            <pc:sldMk cId="4096253356" sldId="927"/>
            <ac:spMk id="27" creationId="{1068D797-515F-A28E-AA1F-B3F86367E0CC}"/>
          </ac:spMkLst>
        </pc:spChg>
        <pc:spChg chg="mod">
          <ac:chgData name="Vickers, Libby" userId="e250baef-1418-4325-b620-0f9540a0387b" providerId="ADAL" clId="{8285FF73-36C9-4ECA-954B-9357F3FF35A7}" dt="2022-11-27T20:15:01.585" v="432"/>
          <ac:spMkLst>
            <pc:docMk/>
            <pc:sldMk cId="4096253356" sldId="927"/>
            <ac:spMk id="28" creationId="{AA6A560F-9C94-C40B-2E7F-EF3823F08971}"/>
          </ac:spMkLst>
        </pc:spChg>
        <pc:grpChg chg="add mod">
          <ac:chgData name="Vickers, Libby" userId="e250baef-1418-4325-b620-0f9540a0387b" providerId="ADAL" clId="{8285FF73-36C9-4ECA-954B-9357F3FF35A7}" dt="2022-11-27T20:15:01.585" v="432"/>
          <ac:grpSpMkLst>
            <pc:docMk/>
            <pc:sldMk cId="4096253356" sldId="927"/>
            <ac:grpSpMk id="4" creationId="{D41C90CF-951E-910B-3495-1CF9A6CE8201}"/>
          </ac:grpSpMkLst>
        </pc:grpChg>
        <pc:picChg chg="del">
          <ac:chgData name="Vickers, Libby" userId="e250baef-1418-4325-b620-0f9540a0387b" providerId="ADAL" clId="{8285FF73-36C9-4ECA-954B-9357F3FF35A7}" dt="2022-11-27T20:14:51.922" v="428" actId="478"/>
          <ac:picMkLst>
            <pc:docMk/>
            <pc:sldMk cId="4096253356" sldId="927"/>
            <ac:picMk id="5" creationId="{BA908BA4-7433-40E9-8583-880C992C48B4}"/>
          </ac:picMkLst>
        </pc:picChg>
        <pc:picChg chg="mod">
          <ac:chgData name="Vickers, Libby" userId="e250baef-1418-4325-b620-0f9540a0387b" providerId="ADAL" clId="{8285FF73-36C9-4ECA-954B-9357F3FF35A7}" dt="2022-11-27T20:15:01.585" v="432"/>
          <ac:picMkLst>
            <pc:docMk/>
            <pc:sldMk cId="4096253356" sldId="927"/>
            <ac:picMk id="8" creationId="{9BDC11DB-E8C8-EB1B-FB44-7639FFB8A87B}"/>
          </ac:picMkLst>
        </pc:picChg>
        <pc:picChg chg="del">
          <ac:chgData name="Vickers, Libby" userId="e250baef-1418-4325-b620-0f9540a0387b" providerId="ADAL" clId="{8285FF73-36C9-4ECA-954B-9357F3FF35A7}" dt="2022-11-27T20:14:49.090" v="427" actId="478"/>
          <ac:picMkLst>
            <pc:docMk/>
            <pc:sldMk cId="4096253356" sldId="927"/>
            <ac:picMk id="17" creationId="{3F84FA97-AC92-423F-8B04-89511F321515}"/>
          </ac:picMkLst>
        </pc:picChg>
        <pc:picChg chg="mod">
          <ac:chgData name="Vickers, Libby" userId="e250baef-1418-4325-b620-0f9540a0387b" providerId="ADAL" clId="{8285FF73-36C9-4ECA-954B-9357F3FF35A7}" dt="2022-11-27T20:16:59.310" v="440" actId="1076"/>
          <ac:picMkLst>
            <pc:docMk/>
            <pc:sldMk cId="4096253356" sldId="927"/>
            <ac:picMk id="24" creationId="{1B4B35D7-431D-4B2D-AA06-AC8F25C9074D}"/>
          </ac:picMkLst>
        </pc:picChg>
        <pc:picChg chg="add mod">
          <ac:chgData name="Vickers, Libby" userId="e250baef-1418-4325-b620-0f9540a0387b" providerId="ADAL" clId="{8285FF73-36C9-4ECA-954B-9357F3FF35A7}" dt="2022-11-27T20:15:22.968" v="435" actId="14100"/>
          <ac:picMkLst>
            <pc:docMk/>
            <pc:sldMk cId="4096253356" sldId="927"/>
            <ac:picMk id="30" creationId="{5539DB77-D9F3-E71C-3797-1624F16CE7FC}"/>
          </ac:picMkLst>
        </pc:picChg>
      </pc:sldChg>
      <pc:sldChg chg="addSp delSp modSp mod">
        <pc:chgData name="Vickers, Libby" userId="e250baef-1418-4325-b620-0f9540a0387b" providerId="ADAL" clId="{8285FF73-36C9-4ECA-954B-9357F3FF35A7}" dt="2022-11-27T20:28:48.091" v="466" actId="14100"/>
        <pc:sldMkLst>
          <pc:docMk/>
          <pc:sldMk cId="1216615765" sldId="930"/>
        </pc:sldMkLst>
        <pc:picChg chg="del">
          <ac:chgData name="Vickers, Libby" userId="e250baef-1418-4325-b620-0f9540a0387b" providerId="ADAL" clId="{8285FF73-36C9-4ECA-954B-9357F3FF35A7}" dt="2022-11-27T20:28:36.555" v="462" actId="478"/>
          <ac:picMkLst>
            <pc:docMk/>
            <pc:sldMk cId="1216615765" sldId="930"/>
            <ac:picMk id="8" creationId="{F0F06F97-C57D-425A-8771-F6A209993AE1}"/>
          </ac:picMkLst>
        </pc:picChg>
        <pc:picChg chg="add mod">
          <ac:chgData name="Vickers, Libby" userId="e250baef-1418-4325-b620-0f9540a0387b" providerId="ADAL" clId="{8285FF73-36C9-4ECA-954B-9357F3FF35A7}" dt="2022-11-27T20:28:48.091" v="466" actId="14100"/>
          <ac:picMkLst>
            <pc:docMk/>
            <pc:sldMk cId="1216615765" sldId="930"/>
            <ac:picMk id="9" creationId="{66E67836-12EC-1A9F-96E8-11767D94A924}"/>
          </ac:picMkLst>
        </pc:picChg>
      </pc:sldChg>
      <pc:sldChg chg="addSp delSp modSp mod delAnim modAnim">
        <pc:chgData name="Vickers, Libby" userId="e250baef-1418-4325-b620-0f9540a0387b" providerId="ADAL" clId="{8285FF73-36C9-4ECA-954B-9357F3FF35A7}" dt="2022-11-27T20:36:07.545" v="506" actId="1076"/>
        <pc:sldMkLst>
          <pc:docMk/>
          <pc:sldMk cId="3882943585" sldId="933"/>
        </pc:sldMkLst>
        <pc:spChg chg="add mod">
          <ac:chgData name="Vickers, Libby" userId="e250baef-1418-4325-b620-0f9540a0387b" providerId="ADAL" clId="{8285FF73-36C9-4ECA-954B-9357F3FF35A7}" dt="2022-11-27T20:34:51.262" v="502" actId="14100"/>
          <ac:spMkLst>
            <pc:docMk/>
            <pc:sldMk cId="3882943585" sldId="933"/>
            <ac:spMk id="8" creationId="{5DA5757A-0F7E-6BE3-B145-C8912C4A138B}"/>
          </ac:spMkLst>
        </pc:spChg>
        <pc:spChg chg="mod">
          <ac:chgData name="Vickers, Libby" userId="e250baef-1418-4325-b620-0f9540a0387b" providerId="ADAL" clId="{8285FF73-36C9-4ECA-954B-9357F3FF35A7}" dt="2022-11-27T20:35:09.945" v="503" actId="1076"/>
          <ac:spMkLst>
            <pc:docMk/>
            <pc:sldMk cId="3882943585" sldId="933"/>
            <ac:spMk id="9" creationId="{92AD969F-F144-40A1-B822-258F0984D67D}"/>
          </ac:spMkLst>
        </pc:spChg>
        <pc:picChg chg="add mod ord">
          <ac:chgData name="Vickers, Libby" userId="e250baef-1418-4325-b620-0f9540a0387b" providerId="ADAL" clId="{8285FF73-36C9-4ECA-954B-9357F3FF35A7}" dt="2022-11-27T20:36:07.545" v="506" actId="1076"/>
          <ac:picMkLst>
            <pc:docMk/>
            <pc:sldMk cId="3882943585" sldId="933"/>
            <ac:picMk id="6" creationId="{CFC29E08-8132-B7E8-92A0-AC6A72245E49}"/>
          </ac:picMkLst>
        </pc:picChg>
        <pc:picChg chg="del">
          <ac:chgData name="Vickers, Libby" userId="e250baef-1418-4325-b620-0f9540a0387b" providerId="ADAL" clId="{8285FF73-36C9-4ECA-954B-9357F3FF35A7}" dt="2022-11-27T20:33:34.775" v="478" actId="478"/>
          <ac:picMkLst>
            <pc:docMk/>
            <pc:sldMk cId="3882943585" sldId="933"/>
            <ac:picMk id="10" creationId="{D048B563-602B-4385-9ED5-9C1580B4CAC8}"/>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FE9455E-615B-5344-A4F7-C4D95A45ACAE}" type="datetimeFigureOut">
              <a:rPr lang="en-US" smtClean="0"/>
              <a:t>12/1/2022</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ED9A413-938C-544F-8A29-8074E2BC8166}" type="slidenum">
              <a:rPr lang="en-US" smtClean="0"/>
              <a:t>‹#›</a:t>
            </a:fld>
            <a:endParaRPr lang="en-US" dirty="0"/>
          </a:p>
        </p:txBody>
      </p:sp>
    </p:spTree>
    <p:extLst>
      <p:ext uri="{BB962C8B-B14F-4D97-AF65-F5344CB8AC3E}">
        <p14:creationId xmlns:p14="http://schemas.microsoft.com/office/powerpoint/2010/main" val="8945543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www.legion.org/dispatch"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MyLegion is a secure website for American Legion and Sons of the American Legion members.</a:t>
            </a:r>
          </a:p>
        </p:txBody>
      </p:sp>
      <p:sp>
        <p:nvSpPr>
          <p:cNvPr id="4" name="Slide Number Placeholder 3"/>
          <p:cNvSpPr>
            <a:spLocks noGrp="1"/>
          </p:cNvSpPr>
          <p:nvPr>
            <p:ph type="sldNum" sz="quarter" idx="5"/>
          </p:nvPr>
        </p:nvSpPr>
        <p:spPr/>
        <p:txBody>
          <a:bodyPr/>
          <a:lstStyle/>
          <a:p>
            <a:fld id="{DED9A413-938C-544F-8A29-8074E2BC8166}" type="slidenum">
              <a:rPr lang="en-US" smtClean="0"/>
              <a:t>1</a:t>
            </a:fld>
            <a:endParaRPr lang="en-US" dirty="0"/>
          </a:p>
        </p:txBody>
      </p:sp>
    </p:spTree>
    <p:extLst>
      <p:ext uri="{BB962C8B-B14F-4D97-AF65-F5344CB8AC3E}">
        <p14:creationId xmlns:p14="http://schemas.microsoft.com/office/powerpoint/2010/main" val="37323231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a:t>Resources helps you find a post or accredited service officers with step-by-step help documentation to assist with MyLegion tools for members and leadership.</a:t>
            </a:r>
            <a:endParaRPr lang="en-US" dirty="0"/>
          </a:p>
        </p:txBody>
      </p:sp>
      <p:sp>
        <p:nvSpPr>
          <p:cNvPr id="4" name="Slide Number Placeholder 3"/>
          <p:cNvSpPr>
            <a:spLocks noGrp="1"/>
          </p:cNvSpPr>
          <p:nvPr>
            <p:ph type="sldNum" sz="quarter" idx="5"/>
          </p:nvPr>
        </p:nvSpPr>
        <p:spPr/>
        <p:txBody>
          <a:bodyPr/>
          <a:lstStyle/>
          <a:p>
            <a:fld id="{DED9A413-938C-544F-8A29-8074E2BC8166}" type="slidenum">
              <a:rPr lang="en-US" smtClean="0"/>
              <a:t>10</a:t>
            </a:fld>
            <a:endParaRPr lang="en-US" dirty="0"/>
          </a:p>
        </p:txBody>
      </p:sp>
    </p:spTree>
    <p:extLst>
      <p:ext uri="{BB962C8B-B14F-4D97-AF65-F5344CB8AC3E}">
        <p14:creationId xmlns:p14="http://schemas.microsoft.com/office/powerpoint/2010/main" val="15429935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a:t>The Shop link navigates to National Emblem Sales, and &lt;1&gt; Contact  re-directs to legion.org’s National HQ directory.</a:t>
            </a:r>
          </a:p>
          <a:p>
            <a:pPr marL="0" indent="0">
              <a:buNone/>
            </a:pPr>
            <a:endParaRPr lang="en-US" i="0" dirty="0"/>
          </a:p>
          <a:p>
            <a:endParaRPr lang="en-US" i="0" dirty="0"/>
          </a:p>
          <a:p>
            <a:endParaRPr lang="en-US" dirty="0"/>
          </a:p>
        </p:txBody>
      </p:sp>
      <p:sp>
        <p:nvSpPr>
          <p:cNvPr id="4" name="Slide Number Placeholder 3"/>
          <p:cNvSpPr>
            <a:spLocks noGrp="1"/>
          </p:cNvSpPr>
          <p:nvPr>
            <p:ph type="sldNum" sz="quarter" idx="5"/>
          </p:nvPr>
        </p:nvSpPr>
        <p:spPr/>
        <p:txBody>
          <a:bodyPr/>
          <a:lstStyle/>
          <a:p>
            <a:fld id="{DED9A413-938C-544F-8A29-8074E2BC8166}" type="slidenum">
              <a:rPr lang="en-US" smtClean="0"/>
              <a:t>11</a:t>
            </a:fld>
            <a:endParaRPr lang="en-US" dirty="0"/>
          </a:p>
        </p:txBody>
      </p:sp>
    </p:spTree>
    <p:extLst>
      <p:ext uri="{BB962C8B-B14F-4D97-AF65-F5344CB8AC3E}">
        <p14:creationId xmlns:p14="http://schemas.microsoft.com/office/powerpoint/2010/main" val="14128833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i="0" dirty="0"/>
              <a:t>Member only discount codes are located in MyLegion.org.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i="0"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en-US" i="0"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en-US" i="0" dirty="0"/>
          </a:p>
          <a:p>
            <a:endParaRPr lang="en-US" dirty="0"/>
          </a:p>
        </p:txBody>
      </p:sp>
      <p:sp>
        <p:nvSpPr>
          <p:cNvPr id="4" name="Slide Number Placeholder 3"/>
          <p:cNvSpPr>
            <a:spLocks noGrp="1"/>
          </p:cNvSpPr>
          <p:nvPr>
            <p:ph type="sldNum" sz="quarter" idx="5"/>
          </p:nvPr>
        </p:nvSpPr>
        <p:spPr/>
        <p:txBody>
          <a:bodyPr/>
          <a:lstStyle/>
          <a:p>
            <a:fld id="{DED9A413-938C-544F-8A29-8074E2BC8166}" type="slidenum">
              <a:rPr lang="en-US" smtClean="0"/>
              <a:t>12</a:t>
            </a:fld>
            <a:endParaRPr lang="en-US" dirty="0"/>
          </a:p>
        </p:txBody>
      </p:sp>
    </p:spTree>
    <p:extLst>
      <p:ext uri="{BB962C8B-B14F-4D97-AF65-F5344CB8AC3E}">
        <p14:creationId xmlns:p14="http://schemas.microsoft.com/office/powerpoint/2010/main" val="13336609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i="0" dirty="0"/>
              <a:t>To view membership details and manage your account click on My Account.  &lt;1&gt;</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i="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i="0" dirty="0"/>
              <a:t>Leadership seeking post and squadron membership will access that information through My Account.</a:t>
            </a:r>
          </a:p>
          <a:p>
            <a:pPr marL="228600" indent="-228600">
              <a:buAutoNum type="arabicPeriod"/>
            </a:pPr>
            <a:endParaRPr lang="en-US" i="0" dirty="0"/>
          </a:p>
          <a:p>
            <a:endParaRPr lang="en-US" i="0" dirty="0"/>
          </a:p>
          <a:p>
            <a:endParaRPr lang="en-US" dirty="0"/>
          </a:p>
        </p:txBody>
      </p:sp>
      <p:sp>
        <p:nvSpPr>
          <p:cNvPr id="4" name="Slide Number Placeholder 3"/>
          <p:cNvSpPr>
            <a:spLocks noGrp="1"/>
          </p:cNvSpPr>
          <p:nvPr>
            <p:ph type="sldNum" sz="quarter" idx="5"/>
          </p:nvPr>
        </p:nvSpPr>
        <p:spPr/>
        <p:txBody>
          <a:bodyPr/>
          <a:lstStyle/>
          <a:p>
            <a:fld id="{DED9A413-938C-544F-8A29-8074E2BC8166}" type="slidenum">
              <a:rPr lang="en-US" smtClean="0"/>
              <a:t>13</a:t>
            </a:fld>
            <a:endParaRPr lang="en-US" dirty="0"/>
          </a:p>
        </p:txBody>
      </p:sp>
    </p:spTree>
    <p:extLst>
      <p:ext uri="{BB962C8B-B14F-4D97-AF65-F5344CB8AC3E}">
        <p14:creationId xmlns:p14="http://schemas.microsoft.com/office/powerpoint/2010/main" val="21765247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i="0" dirty="0"/>
              <a:t>My Account provide information on file at Department and National Headquarters. </a:t>
            </a:r>
          </a:p>
          <a:p>
            <a:endParaRPr lang="en-US" sz="1800"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i="0" dirty="0"/>
              <a:t>&lt;1&gt;Summaries for American Legion and Sons of the American Legion membership displays.  Member type is located in membership summary.  Member post describes your payment type. &lt;2&gt; This member is a Paid Up For Life member.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i="0" dirty="0"/>
              <a:t>&lt;3&gt; Members that renew membership will display as 1 year renewal. When membership is eligible for renewal, a balance will display in My Order Balance for renewal options.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i="0" dirty="0"/>
          </a:p>
          <a:p>
            <a:r>
              <a:rPr lang="en-US" sz="1800" i="0" dirty="0"/>
              <a:t>Members of both Legion and SAL, also known as dual members, will have the same membership ID#. </a:t>
            </a:r>
          </a:p>
          <a:p>
            <a:endParaRPr lang="en-US" sz="1800" i="0" dirty="0"/>
          </a:p>
          <a:p>
            <a:r>
              <a:rPr lang="en-US" sz="1800" i="0" dirty="0"/>
              <a:t>&lt;4&gt; Adjutants and commanders will have a My Groups area.  This area is restricted to adjutants, commanders, and group administrators.  Learn more about My Groups in Resources online help.</a:t>
            </a:r>
          </a:p>
          <a:p>
            <a:endParaRPr lang="en-US" sz="1800" i="0" dirty="0"/>
          </a:p>
          <a:p>
            <a:endParaRPr lang="en-US" sz="1800" i="0" dirty="0"/>
          </a:p>
          <a:p>
            <a:pPr marL="0" marR="0" lvl="0" indent="0" algn="l" defTabSz="914400" rtl="0" eaLnBrk="1" fontAlgn="auto" latinLnBrk="0" hangingPunct="1">
              <a:lnSpc>
                <a:spcPct val="107000"/>
              </a:lnSpc>
              <a:spcBef>
                <a:spcPts val="0"/>
              </a:spcBef>
              <a:spcAft>
                <a:spcPts val="800"/>
              </a:spcAft>
              <a:buClrTx/>
              <a:buSzTx/>
              <a:buFontTx/>
              <a:buNone/>
              <a:tabLst/>
              <a:defRPr/>
            </a:pPr>
            <a:endParaRPr lang="en-US" sz="1800" i="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A3928372-687C-2D47-B721-3F134B506727}" type="slidenum">
              <a:rPr lang="en-US" smtClean="0"/>
              <a:pPr/>
              <a:t>14</a:t>
            </a:fld>
            <a:endParaRPr lang="en-US" dirty="0"/>
          </a:p>
        </p:txBody>
      </p:sp>
    </p:spTree>
    <p:extLst>
      <p:ext uri="{BB962C8B-B14F-4D97-AF65-F5344CB8AC3E}">
        <p14:creationId xmlns:p14="http://schemas.microsoft.com/office/powerpoint/2010/main" val="41391208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a:t>My contact information shows the primary address, phone number and email.  Edit options to the right allow you to update.  Name updates are only available from the left menu Name and Demographics option.</a:t>
            </a:r>
          </a:p>
          <a:p>
            <a:endParaRPr lang="en-US" i="0" dirty="0"/>
          </a:p>
          <a:p>
            <a:r>
              <a:rPr lang="en-US" i="0" dirty="0"/>
              <a:t>Members can add a photo to their membership record.    Click the add link to add an image.  This link also allows you to edit or delete.  This image can be seen by your leadership, department and national headquarters.</a:t>
            </a:r>
          </a:p>
          <a:p>
            <a:endParaRPr lang="en-US" i="0" dirty="0"/>
          </a:p>
        </p:txBody>
      </p:sp>
      <p:sp>
        <p:nvSpPr>
          <p:cNvPr id="4" name="Slide Number Placeholder 3"/>
          <p:cNvSpPr>
            <a:spLocks noGrp="1"/>
          </p:cNvSpPr>
          <p:nvPr>
            <p:ph type="sldNum" sz="quarter" idx="5"/>
          </p:nvPr>
        </p:nvSpPr>
        <p:spPr/>
        <p:txBody>
          <a:bodyPr/>
          <a:lstStyle/>
          <a:p>
            <a:fld id="{A3928372-687C-2D47-B721-3F134B506727}" type="slidenum">
              <a:rPr lang="en-US" smtClean="0"/>
              <a:pPr/>
              <a:t>15</a:t>
            </a:fld>
            <a:endParaRPr lang="en-US" dirty="0"/>
          </a:p>
        </p:txBody>
      </p:sp>
    </p:spTree>
    <p:extLst>
      <p:ext uri="{BB962C8B-B14F-4D97-AF65-F5344CB8AC3E}">
        <p14:creationId xmlns:p14="http://schemas.microsoft.com/office/powerpoint/2010/main" val="38885063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i="0" dirty="0"/>
              <a:t>My subscriptions provides details about American Legion Magazine and Dispatch.  This area is view only.</a:t>
            </a:r>
          </a:p>
          <a:p>
            <a:endParaRPr lang="en-US" sz="1800" i="0" dirty="0"/>
          </a:p>
          <a:p>
            <a:pPr marL="0" marR="0" lvl="0" indent="0" algn="l" defTabSz="914400" rtl="0" eaLnBrk="1" fontAlgn="auto" latinLnBrk="0" hangingPunct="1">
              <a:lnSpc>
                <a:spcPct val="107000"/>
              </a:lnSpc>
              <a:spcBef>
                <a:spcPts val="0"/>
              </a:spcBef>
              <a:spcAft>
                <a:spcPts val="800"/>
              </a:spcAft>
              <a:buClrTx/>
              <a:buSzTx/>
              <a:buFontTx/>
              <a:buNone/>
              <a:tabLst/>
              <a:defRPr/>
            </a:pPr>
            <a:endParaRPr lang="en-US" sz="1800" i="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A3928372-687C-2D47-B721-3F134B506727}" type="slidenum">
              <a:rPr lang="en-US" smtClean="0"/>
              <a:pPr/>
              <a:t>16</a:t>
            </a:fld>
            <a:endParaRPr lang="en-US" dirty="0"/>
          </a:p>
        </p:txBody>
      </p:sp>
    </p:spTree>
    <p:extLst>
      <p:ext uri="{BB962C8B-B14F-4D97-AF65-F5344CB8AC3E}">
        <p14:creationId xmlns:p14="http://schemas.microsoft.com/office/powerpoint/2010/main" val="33792627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i="0" dirty="0"/>
              <a:t>Additional resources are located in the My Account menu.  </a:t>
            </a:r>
          </a:p>
          <a:p>
            <a:endParaRPr lang="en-US" sz="1800"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i="0" dirty="0"/>
              <a:t>My Information includes all information on file at national headquarters.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i="0" dirty="0"/>
              <a:t>&lt;1&gt; Name and Demographics lets you update your name,, including nickname, suffix, prefix and credentials.</a:t>
            </a:r>
            <a:r>
              <a:rPr lang="en-US" sz="1800" i="1" dirty="0"/>
              <a:t>  </a:t>
            </a:r>
            <a:r>
              <a:rPr lang="en-US" sz="1800" i="0" dirty="0"/>
              <a:t>Demographics include date of birth, gender, and deceased status. After making updates in this section click Save.</a:t>
            </a:r>
            <a:endParaRPr lang="en-US" sz="1800" i="1" dirty="0"/>
          </a:p>
          <a:p>
            <a:endParaRPr lang="en-US" sz="1800" i="0" dirty="0"/>
          </a:p>
          <a:p>
            <a:pPr marL="0" marR="0" lvl="0" indent="0" algn="l" defTabSz="914400" rtl="0" eaLnBrk="1" fontAlgn="auto" latinLnBrk="0" hangingPunct="1">
              <a:lnSpc>
                <a:spcPct val="107000"/>
              </a:lnSpc>
              <a:spcBef>
                <a:spcPts val="0"/>
              </a:spcBef>
              <a:spcAft>
                <a:spcPts val="800"/>
              </a:spcAft>
              <a:buClrTx/>
              <a:buSzTx/>
              <a:buFontTx/>
              <a:buNone/>
              <a:tabLst/>
              <a:defRPr/>
            </a:pPr>
            <a:endParaRPr lang="en-US" sz="1800" i="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A3928372-687C-2D47-B721-3F134B506727}" type="slidenum">
              <a:rPr lang="en-US" smtClean="0"/>
              <a:pPr/>
              <a:t>17</a:t>
            </a:fld>
            <a:endParaRPr lang="en-US" dirty="0"/>
          </a:p>
        </p:txBody>
      </p:sp>
    </p:spTree>
    <p:extLst>
      <p:ext uri="{BB962C8B-B14F-4D97-AF65-F5344CB8AC3E}">
        <p14:creationId xmlns:p14="http://schemas.microsoft.com/office/powerpoint/2010/main" val="36340094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i="0" dirty="0"/>
              <a:t>Military service provides branch of service, conflict and retirement information.  More than one branch of service or conflict can be listed on your membership record.  Using the Add, Edit or Delete links you can manage this information.</a:t>
            </a:r>
          </a:p>
        </p:txBody>
      </p:sp>
      <p:sp>
        <p:nvSpPr>
          <p:cNvPr id="4" name="Slide Number Placeholder 3"/>
          <p:cNvSpPr>
            <a:spLocks noGrp="1"/>
          </p:cNvSpPr>
          <p:nvPr>
            <p:ph type="sldNum" sz="quarter" idx="5"/>
          </p:nvPr>
        </p:nvSpPr>
        <p:spPr/>
        <p:txBody>
          <a:bodyPr/>
          <a:lstStyle/>
          <a:p>
            <a:fld id="{A3928372-687C-2D47-B721-3F134B506727}" type="slidenum">
              <a:rPr lang="en-US" smtClean="0"/>
              <a:pPr/>
              <a:t>18</a:t>
            </a:fld>
            <a:endParaRPr lang="en-US" dirty="0"/>
          </a:p>
        </p:txBody>
      </p:sp>
    </p:spTree>
    <p:extLst>
      <p:ext uri="{BB962C8B-B14F-4D97-AF65-F5344CB8AC3E}">
        <p14:creationId xmlns:p14="http://schemas.microsoft.com/office/powerpoint/2010/main" val="39685816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i="0" dirty="0"/>
              <a:t>Contact information allows you to add, update and delete phone and email information.</a:t>
            </a:r>
          </a:p>
          <a:p>
            <a:endParaRPr lang="en-US" sz="1800" i="0" dirty="0"/>
          </a:p>
          <a:p>
            <a:r>
              <a:rPr lang="en-US" sz="1800" i="0" dirty="0"/>
              <a:t>The email set as “main email” is associated with your profile.  The main email displays in MY CONTACT INFORMATION and Username/Password profile.  It is also the email used for account username and password reset links.  </a:t>
            </a:r>
          </a:p>
        </p:txBody>
      </p:sp>
      <p:sp>
        <p:nvSpPr>
          <p:cNvPr id="4" name="Slide Number Placeholder 3"/>
          <p:cNvSpPr>
            <a:spLocks noGrp="1"/>
          </p:cNvSpPr>
          <p:nvPr>
            <p:ph type="sldNum" sz="quarter" idx="5"/>
          </p:nvPr>
        </p:nvSpPr>
        <p:spPr/>
        <p:txBody>
          <a:bodyPr/>
          <a:lstStyle/>
          <a:p>
            <a:fld id="{A3928372-687C-2D47-B721-3F134B506727}" type="slidenum">
              <a:rPr lang="en-US" smtClean="0"/>
              <a:pPr/>
              <a:t>19</a:t>
            </a:fld>
            <a:endParaRPr lang="en-US" dirty="0"/>
          </a:p>
        </p:txBody>
      </p:sp>
    </p:spTree>
    <p:extLst>
      <p:ext uri="{BB962C8B-B14F-4D97-AF65-F5344CB8AC3E}">
        <p14:creationId xmlns:p14="http://schemas.microsoft.com/office/powerpoint/2010/main" val="15342851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cs typeface="Calibri"/>
              </a:rPr>
              <a:t>Through MyLegion members can:</a:t>
            </a:r>
          </a:p>
          <a:p>
            <a:pPr algn="l"/>
            <a:endParaRPr lang="en-US" dirty="0">
              <a:cs typeface="Calibri"/>
            </a:endParaRPr>
          </a:p>
          <a:p>
            <a:pPr algn="l"/>
            <a:r>
              <a:rPr lang="en-US" dirty="0">
                <a:cs typeface="Calibri"/>
              </a:rPr>
              <a:t>&lt;1&gt;  </a:t>
            </a:r>
            <a:r>
              <a:rPr lang="en-US" sz="1200" b="1" i="0" dirty="0">
                <a:solidFill>
                  <a:srgbClr val="FF0000"/>
                </a:solidFill>
                <a:effectLst/>
                <a:latin typeface="Arial" panose="020B0604020202020204" pitchFamily="34" charset="0"/>
              </a:rPr>
              <a:t>Manage profile information.</a:t>
            </a:r>
            <a:r>
              <a:rPr lang="en-US" sz="1200" b="0" i="0" dirty="0">
                <a:solidFill>
                  <a:srgbClr val="FF0000"/>
                </a:solidFill>
                <a:effectLst/>
                <a:latin typeface="Arial" panose="020B0604020202020204" pitchFamily="34" charset="0"/>
              </a:rPr>
              <a:t> </a:t>
            </a:r>
            <a:r>
              <a:rPr lang="en-US" sz="1200" b="0" i="0" dirty="0">
                <a:solidFill>
                  <a:srgbClr val="1D2228"/>
                </a:solidFill>
                <a:effectLst/>
                <a:latin typeface="Arial" panose="020B0604020202020204" pitchFamily="34" charset="0"/>
              </a:rPr>
              <a:t>You can view your membership record and make updates and add missing information.</a:t>
            </a:r>
          </a:p>
          <a:p>
            <a:endParaRPr lang="en-US" dirty="0"/>
          </a:p>
          <a:p>
            <a:pPr algn="l"/>
            <a:r>
              <a:rPr lang="en-US" dirty="0"/>
              <a:t>&lt;2&gt; </a:t>
            </a:r>
            <a:r>
              <a:rPr lang="en-US" sz="1200" b="1" i="0" dirty="0">
                <a:solidFill>
                  <a:srgbClr val="FF0000"/>
                </a:solidFill>
                <a:effectLst/>
                <a:latin typeface="Arial" panose="020B0604020202020204" pitchFamily="34" charset="0"/>
              </a:rPr>
              <a:t>Manage American Legion subscriptions</a:t>
            </a:r>
            <a:r>
              <a:rPr lang="en-US" sz="1200" b="0" i="0" dirty="0">
                <a:solidFill>
                  <a:srgbClr val="FF0000"/>
                </a:solidFill>
                <a:effectLst/>
                <a:latin typeface="Arial" panose="020B0604020202020204" pitchFamily="34" charset="0"/>
              </a:rPr>
              <a:t> </a:t>
            </a:r>
            <a:r>
              <a:rPr lang="en-US" sz="1200" b="0" i="0" dirty="0">
                <a:solidFill>
                  <a:srgbClr val="1D2228"/>
                </a:solidFill>
                <a:effectLst/>
                <a:latin typeface="Arial" panose="020B0604020202020204" pitchFamily="34" charset="0"/>
              </a:rPr>
              <a:t>to e-newsletters, Dispatch and The American Legion Magazine.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&lt;3&gt; </a:t>
            </a:r>
            <a:r>
              <a:rPr lang="en-US" sz="1200" b="1" i="0" dirty="0">
                <a:solidFill>
                  <a:srgbClr val="FF0000"/>
                </a:solidFill>
                <a:effectLst/>
                <a:latin typeface="Arial" panose="020B0604020202020204" pitchFamily="34" charset="0"/>
              </a:rPr>
              <a:t>Print membership card</a:t>
            </a:r>
            <a:r>
              <a:rPr lang="en-US" sz="1200" b="1" i="0" dirty="0">
                <a:solidFill>
                  <a:srgbClr val="1D2228"/>
                </a:solidFill>
                <a:effectLst/>
                <a:latin typeface="Arial" panose="020B0604020202020204" pitchFamily="34" charset="0"/>
              </a:rPr>
              <a:t>.</a:t>
            </a:r>
            <a:r>
              <a:rPr lang="en-US" sz="1200" b="0" i="0" dirty="0">
                <a:solidFill>
                  <a:srgbClr val="1D2228"/>
                </a:solidFill>
                <a:effectLst/>
                <a:latin typeface="Arial" panose="020B0604020202020204" pitchFamily="34" charset="0"/>
              </a:rPr>
              <a:t> You don't have to wait for a new membership card to arrive in the mail. By having access to your membership record through MyLegion.org, you can easily print a current membership card.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&lt;4&gt; </a:t>
            </a:r>
            <a:r>
              <a:rPr lang="en-US" sz="1200" b="1" i="0" dirty="0">
                <a:solidFill>
                  <a:srgbClr val="FF0000"/>
                </a:solidFill>
                <a:effectLst/>
                <a:latin typeface="Arial" panose="020B0604020202020204" pitchFamily="34" charset="0"/>
              </a:rPr>
              <a:t>Renew membership</a:t>
            </a:r>
            <a:r>
              <a:rPr lang="en-US" sz="1200" b="1" i="0" dirty="0">
                <a:solidFill>
                  <a:srgbClr val="1D2228"/>
                </a:solidFill>
                <a:effectLst/>
                <a:latin typeface="Arial" panose="020B0604020202020204" pitchFamily="34" charset="0"/>
              </a:rPr>
              <a:t>.</a:t>
            </a:r>
            <a:r>
              <a:rPr lang="en-US" sz="1200" b="0" i="0" dirty="0">
                <a:solidFill>
                  <a:srgbClr val="1D2228"/>
                </a:solidFill>
                <a:effectLst/>
                <a:latin typeface="Arial" panose="020B0604020202020204" pitchFamily="34" charset="0"/>
              </a:rPr>
              <a:t> Legion members can renew membership online or set up automatic membership renewal.</a:t>
            </a:r>
          </a:p>
        </p:txBody>
      </p:sp>
      <p:sp>
        <p:nvSpPr>
          <p:cNvPr id="4" name="Slide Number Placeholder 3"/>
          <p:cNvSpPr>
            <a:spLocks noGrp="1"/>
          </p:cNvSpPr>
          <p:nvPr>
            <p:ph type="sldNum" sz="quarter" idx="5"/>
          </p:nvPr>
        </p:nvSpPr>
        <p:spPr/>
        <p:txBody>
          <a:bodyPr/>
          <a:lstStyle/>
          <a:p>
            <a:fld id="{DED9A413-938C-544F-8A29-8074E2BC8166}" type="slidenum">
              <a:rPr lang="en-US" smtClean="0"/>
              <a:t>2</a:t>
            </a:fld>
            <a:endParaRPr lang="en-US" dirty="0"/>
          </a:p>
        </p:txBody>
      </p:sp>
    </p:spTree>
    <p:extLst>
      <p:ext uri="{BB962C8B-B14F-4D97-AF65-F5344CB8AC3E}">
        <p14:creationId xmlns:p14="http://schemas.microsoft.com/office/powerpoint/2010/main" val="6246761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i="0" dirty="0"/>
              <a:t>Addresses allows you to add an alternate address and set address preferences.  Information set as Main is the primary contact information.  National HQs, Department HQs and other American Legion and Sons of the American Legion leadership use main contact information for mail, phone and email correspondence. </a:t>
            </a:r>
          </a:p>
          <a:p>
            <a:endParaRPr lang="en-US" sz="1800"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i="0" dirty="0"/>
              <a:t>Only one main contact can be on file.  Adding an address with the Main Address preference will replace the existing main address.</a:t>
            </a:r>
          </a:p>
          <a:p>
            <a:endParaRPr lang="en-US" sz="1800" i="0" dirty="0"/>
          </a:p>
          <a:p>
            <a:r>
              <a:rPr lang="en-US" sz="1800" i="0" dirty="0"/>
              <a:t>Addresses allows you to add an alternate address and set address preferences.  Information set as Main is the primary contact information.  National HQs, Department HQs and other American Legion and Sons of the American Legion leadership use main contact information for mail, phone and email correspondence. </a:t>
            </a:r>
          </a:p>
          <a:p>
            <a:endParaRPr lang="en-US" sz="1800"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i="0" dirty="0"/>
              <a:t>Only one main contact can be on file.  Adding an address with the Main Address preference will replace the existing main address.</a:t>
            </a:r>
          </a:p>
          <a:p>
            <a:endParaRPr lang="en-US" sz="1800" i="0" dirty="0"/>
          </a:p>
          <a:p>
            <a:endParaRPr lang="en-US" sz="1800" i="0" dirty="0"/>
          </a:p>
          <a:p>
            <a:endParaRPr lang="en-US" sz="1800" i="0" dirty="0"/>
          </a:p>
          <a:p>
            <a:endParaRPr lang="en-US" sz="1800" i="0" dirty="0"/>
          </a:p>
          <a:p>
            <a:endParaRPr lang="en-US" sz="1800" dirty="0"/>
          </a:p>
          <a:p>
            <a:endParaRPr lang="en-US" sz="1800" i="0" dirty="0"/>
          </a:p>
          <a:p>
            <a:endParaRPr lang="en-US" sz="1800" i="0" dirty="0"/>
          </a:p>
          <a:p>
            <a:endParaRPr lang="en-US" sz="1800" i="0" dirty="0"/>
          </a:p>
          <a:p>
            <a:endParaRPr lang="en-US" sz="1800" dirty="0"/>
          </a:p>
          <a:p>
            <a:endParaRPr lang="en-US" sz="1800" i="0" dirty="0"/>
          </a:p>
          <a:p>
            <a:endParaRPr lang="en-US" sz="1800" i="1" dirty="0"/>
          </a:p>
          <a:p>
            <a:pPr marL="0" marR="0" lvl="0" indent="0" algn="l" defTabSz="914400" rtl="0" eaLnBrk="1" fontAlgn="auto" latinLnBrk="0" hangingPunct="1">
              <a:lnSpc>
                <a:spcPct val="107000"/>
              </a:lnSpc>
              <a:spcBef>
                <a:spcPts val="0"/>
              </a:spcBef>
              <a:spcAft>
                <a:spcPts val="800"/>
              </a:spcAft>
              <a:buClrTx/>
              <a:buSzTx/>
              <a:buFontTx/>
              <a:buNone/>
              <a:tabLst/>
              <a:defRPr/>
            </a:pPr>
            <a:endParaRPr lang="en-US" sz="1800" i="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A3928372-687C-2D47-B721-3F134B506727}" type="slidenum">
              <a:rPr lang="en-US" smtClean="0"/>
              <a:pPr/>
              <a:t>20</a:t>
            </a:fld>
            <a:endParaRPr lang="en-US" dirty="0"/>
          </a:p>
        </p:txBody>
      </p:sp>
    </p:spTree>
    <p:extLst>
      <p:ext uri="{BB962C8B-B14F-4D97-AF65-F5344CB8AC3E}">
        <p14:creationId xmlns:p14="http://schemas.microsoft.com/office/powerpoint/2010/main" val="6951325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i="0" dirty="0"/>
              <a:t>Emergency contact information.  This information can be useful in case of an emergency if you are attending a convention, event, or at your local post.</a:t>
            </a:r>
          </a:p>
          <a:p>
            <a:endParaRPr lang="en-US" sz="1800" i="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i="0" dirty="0">
                <a:effectLst/>
                <a:latin typeface="Calibri" panose="020F0502020204030204" pitchFamily="34" charset="0"/>
                <a:ea typeface="Calibri" panose="020F0502020204030204" pitchFamily="34" charset="0"/>
                <a:cs typeface="Times New Roman" panose="02020603050405020304" pitchFamily="18" charset="0"/>
              </a:rPr>
              <a:t>Add a single contact or multiple contact and designate the priority of who to contact via phone.</a:t>
            </a:r>
          </a:p>
        </p:txBody>
      </p:sp>
      <p:sp>
        <p:nvSpPr>
          <p:cNvPr id="4" name="Slide Number Placeholder 3"/>
          <p:cNvSpPr>
            <a:spLocks noGrp="1"/>
          </p:cNvSpPr>
          <p:nvPr>
            <p:ph type="sldNum" sz="quarter" idx="5"/>
          </p:nvPr>
        </p:nvSpPr>
        <p:spPr/>
        <p:txBody>
          <a:bodyPr/>
          <a:lstStyle/>
          <a:p>
            <a:fld id="{A3928372-687C-2D47-B721-3F134B506727}" type="slidenum">
              <a:rPr lang="en-US" smtClean="0"/>
              <a:pPr/>
              <a:t>21</a:t>
            </a:fld>
            <a:endParaRPr lang="en-US" dirty="0"/>
          </a:p>
        </p:txBody>
      </p:sp>
    </p:spTree>
    <p:extLst>
      <p:ext uri="{BB962C8B-B14F-4D97-AF65-F5344CB8AC3E}">
        <p14:creationId xmlns:p14="http://schemas.microsoft.com/office/powerpoint/2010/main" val="10753342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i="0" dirty="0"/>
              <a:t>Username/Password allows you to update log in credentials.  This link opens a self-service window that shows your current username and primary email associated with your account.  </a:t>
            </a:r>
            <a:r>
              <a:rPr lang="en-US" sz="1800" i="0" dirty="0">
                <a:effectLst/>
                <a:latin typeface="Calibri" panose="020F0502020204030204" pitchFamily="34" charset="0"/>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i="0" dirty="0">
              <a:effectLst/>
              <a:latin typeface="Calibri" panose="020F0502020204030204" pitchFamily="34" charset="0"/>
              <a:cs typeface="Times New Roman" panose="02020603050405020304" pitchFamily="18" charset="0"/>
            </a:endParaRPr>
          </a:p>
          <a:p>
            <a:r>
              <a:rPr lang="en-US" sz="1800" i="0" dirty="0"/>
              <a:t>The username does not have to be an email address but is recommended.  When updating a username, use a unique name that another member may use.</a:t>
            </a:r>
          </a:p>
          <a:p>
            <a:endParaRPr lang="en-US" sz="1800" i="0" dirty="0"/>
          </a:p>
          <a:p>
            <a:r>
              <a:rPr lang="en-US" sz="1800" i="0" dirty="0"/>
              <a:t>&lt;1&gt; The email address listed in the self-service window is the primary email on record and will update your contact information.  Updating the email in Username/Password will directs all future forgot username and passwords to this email.  </a:t>
            </a:r>
          </a:p>
          <a:p>
            <a:endParaRPr lang="en-US" sz="1800" i="0" dirty="0"/>
          </a:p>
          <a:p>
            <a:r>
              <a:rPr lang="en-US" sz="1800" i="0" dirty="0"/>
              <a:t>Enter new information and Save.  </a:t>
            </a:r>
          </a:p>
        </p:txBody>
      </p:sp>
      <p:sp>
        <p:nvSpPr>
          <p:cNvPr id="4" name="Slide Number Placeholder 3"/>
          <p:cNvSpPr>
            <a:spLocks noGrp="1"/>
          </p:cNvSpPr>
          <p:nvPr>
            <p:ph type="sldNum" sz="quarter" idx="5"/>
          </p:nvPr>
        </p:nvSpPr>
        <p:spPr/>
        <p:txBody>
          <a:bodyPr/>
          <a:lstStyle/>
          <a:p>
            <a:fld id="{A3928372-687C-2D47-B721-3F134B506727}" type="slidenum">
              <a:rPr lang="en-US" smtClean="0"/>
              <a:pPr/>
              <a:t>22</a:t>
            </a:fld>
            <a:endParaRPr lang="en-US" dirty="0"/>
          </a:p>
        </p:txBody>
      </p:sp>
    </p:spTree>
    <p:extLst>
      <p:ext uri="{BB962C8B-B14F-4D97-AF65-F5344CB8AC3E}">
        <p14:creationId xmlns:p14="http://schemas.microsoft.com/office/powerpoint/2010/main" val="25869750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i="0" dirty="0"/>
              <a:t>To update your password in the self-service window you must know your current password. If you have logged in with a saved password and do not know it, you can log out and request a one-time password.  This will email you a password reset link.</a:t>
            </a:r>
          </a:p>
          <a:p>
            <a:endParaRPr lang="en-US" sz="1800" i="0" dirty="0"/>
          </a:p>
          <a:p>
            <a:r>
              <a:rPr lang="en-US" sz="1800" i="0" dirty="0"/>
              <a:t>If you have your current password, enter it with the new password and click ‘Update Password’.</a:t>
            </a:r>
          </a:p>
          <a:p>
            <a:endParaRPr lang="en-US" sz="1800" i="0" dirty="0"/>
          </a:p>
          <a:p>
            <a:r>
              <a:rPr lang="en-US" altLang="en-US" sz="1800" kern="1200" dirty="0">
                <a:solidFill>
                  <a:schemeClr val="tx1"/>
                </a:solidFill>
                <a:latin typeface="+mn-lt"/>
                <a:ea typeface="+mn-ea"/>
                <a:cs typeface="+mn-cs"/>
              </a:rPr>
              <a:t>Password requirements include:  1 Uppercase letter, 1 Lowercase letter, 1 Number, 1 symbol, and have an eight character minimum.</a:t>
            </a:r>
            <a:endParaRPr lang="en-US" sz="1800" i="0" dirty="0"/>
          </a:p>
          <a:p>
            <a:endParaRPr lang="en-US" sz="1800" i="1" dirty="0"/>
          </a:p>
        </p:txBody>
      </p:sp>
      <p:sp>
        <p:nvSpPr>
          <p:cNvPr id="4" name="Slide Number Placeholder 3"/>
          <p:cNvSpPr>
            <a:spLocks noGrp="1"/>
          </p:cNvSpPr>
          <p:nvPr>
            <p:ph type="sldNum" sz="quarter" idx="5"/>
          </p:nvPr>
        </p:nvSpPr>
        <p:spPr/>
        <p:txBody>
          <a:bodyPr/>
          <a:lstStyle/>
          <a:p>
            <a:fld id="{A3928372-687C-2D47-B721-3F134B506727}" type="slidenum">
              <a:rPr lang="en-US" smtClean="0"/>
              <a:pPr/>
              <a:t>23</a:t>
            </a:fld>
            <a:endParaRPr lang="en-US" dirty="0"/>
          </a:p>
        </p:txBody>
      </p:sp>
    </p:spTree>
    <p:extLst>
      <p:ext uri="{BB962C8B-B14F-4D97-AF65-F5344CB8AC3E}">
        <p14:creationId xmlns:p14="http://schemas.microsoft.com/office/powerpoint/2010/main" val="15658170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i="0" dirty="0">
                <a:effectLst/>
                <a:latin typeface="Calibri" panose="020F0502020204030204" pitchFamily="34" charset="0"/>
                <a:ea typeface="Calibri" panose="020F0502020204030204" pitchFamily="34" charset="0"/>
                <a:cs typeface="Times New Roman" panose="02020603050405020304" pitchFamily="18" charset="0"/>
              </a:rPr>
              <a:t>Like many other web applications, myLegion users can log in using other online identities as a single sign on process.  Allowing fewer passwords to remember.</a:t>
            </a:r>
            <a:endParaRPr lang="en-US" sz="1200" i="0" kern="1200" dirty="0">
              <a:solidFill>
                <a:schemeClr val="tx1"/>
              </a:solidFill>
              <a:latin typeface="Arial Black"/>
              <a:ea typeface="+mn-ea"/>
            </a:endParaRPr>
          </a:p>
          <a:p>
            <a:endParaRPr lang="en-US" sz="1800" i="1" dirty="0"/>
          </a:p>
        </p:txBody>
      </p:sp>
      <p:sp>
        <p:nvSpPr>
          <p:cNvPr id="4" name="Slide Number Placeholder 3"/>
          <p:cNvSpPr>
            <a:spLocks noGrp="1"/>
          </p:cNvSpPr>
          <p:nvPr>
            <p:ph type="sldNum" sz="quarter" idx="5"/>
          </p:nvPr>
        </p:nvSpPr>
        <p:spPr/>
        <p:txBody>
          <a:bodyPr/>
          <a:lstStyle/>
          <a:p>
            <a:fld id="{A3928372-687C-2D47-B721-3F134B506727}" type="slidenum">
              <a:rPr lang="en-US" smtClean="0"/>
              <a:pPr/>
              <a:t>24</a:t>
            </a:fld>
            <a:endParaRPr lang="en-US" dirty="0"/>
          </a:p>
        </p:txBody>
      </p:sp>
    </p:spTree>
    <p:extLst>
      <p:ext uri="{BB962C8B-B14F-4D97-AF65-F5344CB8AC3E}">
        <p14:creationId xmlns:p14="http://schemas.microsoft.com/office/powerpoint/2010/main" val="26046283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i="0" dirty="0">
                <a:solidFill>
                  <a:srgbClr val="000000"/>
                </a:solidFill>
                <a:effectLst/>
                <a:latin typeface="Calibri" panose="020F0502020204030204" pitchFamily="34" charset="0"/>
                <a:ea typeface="Calibri" panose="020F0502020204030204" pitchFamily="34" charset="0"/>
              </a:rPr>
              <a:t>Two-factor authentication is an extra layer of security to ensure that you're the</a:t>
            </a:r>
            <a:r>
              <a:rPr lang="en-US" sz="1800" i="0" dirty="0">
                <a:solidFill>
                  <a:srgbClr val="1F4E79"/>
                </a:solidFill>
                <a:effectLst/>
                <a:latin typeface="Calibri Light" panose="020F0302020204030204" pitchFamily="34" charset="0"/>
                <a:ea typeface="Times New Roman" panose="02020603050405020304" pitchFamily="18" charset="0"/>
                <a:cs typeface="Times New Roman" panose="02020603050405020304" pitchFamily="18" charset="0"/>
              </a:rPr>
              <a:t> </a:t>
            </a:r>
            <a:r>
              <a:rPr lang="en-US" sz="1800" i="0" dirty="0">
                <a:solidFill>
                  <a:srgbClr val="000000"/>
                </a:solidFill>
                <a:effectLst/>
                <a:latin typeface="Calibri" panose="020F0502020204030204" pitchFamily="34" charset="0"/>
                <a:ea typeface="Calibri" panose="020F0502020204030204" pitchFamily="34" charset="0"/>
              </a:rPr>
              <a:t>only person who can access your account, even if someone knows your password. This extra security measure requires you to verify </a:t>
            </a:r>
            <a:r>
              <a:rPr lang="en-US" sz="1800" i="0" dirty="0">
                <a:solidFill>
                  <a:srgbClr val="000000"/>
                </a:solidFill>
                <a:effectLst/>
                <a:latin typeface="Calibri" panose="020F0502020204030204" pitchFamily="34" charset="0"/>
                <a:ea typeface="+mn-ea"/>
              </a:rPr>
              <a:t>your</a:t>
            </a:r>
            <a:r>
              <a:rPr lang="en-US" sz="1800" i="0" dirty="0">
                <a:solidFill>
                  <a:srgbClr val="000000"/>
                </a:solidFill>
                <a:effectLst/>
                <a:latin typeface="Calibri" panose="020F0502020204030204" pitchFamily="34" charset="0"/>
                <a:ea typeface="Calibri" panose="020F0502020204030204" pitchFamily="34" charset="0"/>
              </a:rPr>
              <a:t> identity using a randomized code we'll send you each time you attempt to log in.</a:t>
            </a:r>
          </a:p>
          <a:p>
            <a:endParaRPr lang="en-US" sz="1800" i="0" dirty="0">
              <a:solidFill>
                <a:srgbClr val="000000"/>
              </a:solidFill>
              <a:effectLst/>
              <a:latin typeface="Calibri" panose="020F0502020204030204" pitchFamily="34" charset="0"/>
              <a:ea typeface="Calibri" panose="020F0502020204030204" pitchFamily="34" charset="0"/>
            </a:endParaRPr>
          </a:p>
          <a:p>
            <a:r>
              <a:rPr lang="en-US" sz="1800" i="0" dirty="0">
                <a:solidFill>
                  <a:srgbClr val="000000"/>
                </a:solidFill>
                <a:effectLst/>
                <a:latin typeface="Calibri" panose="020F0502020204030204" pitchFamily="34" charset="0"/>
                <a:ea typeface="Calibri" panose="020F0502020204030204" pitchFamily="34" charset="0"/>
              </a:rPr>
              <a:t>If you set up 2 factor authentication, you can disable through self service.</a:t>
            </a:r>
          </a:p>
          <a:p>
            <a:endParaRPr lang="en-US" sz="1800" i="0" dirty="0">
              <a:solidFill>
                <a:srgbClr val="000000"/>
              </a:solidFill>
              <a:effectLst/>
              <a:latin typeface="Calibri" panose="020F0502020204030204" pitchFamily="34" charset="0"/>
            </a:endParaRPr>
          </a:p>
          <a:p>
            <a:endParaRPr lang="en-US" sz="1800" i="1" dirty="0"/>
          </a:p>
        </p:txBody>
      </p:sp>
      <p:sp>
        <p:nvSpPr>
          <p:cNvPr id="4" name="Slide Number Placeholder 3"/>
          <p:cNvSpPr>
            <a:spLocks noGrp="1"/>
          </p:cNvSpPr>
          <p:nvPr>
            <p:ph type="sldNum" sz="quarter" idx="5"/>
          </p:nvPr>
        </p:nvSpPr>
        <p:spPr/>
        <p:txBody>
          <a:bodyPr/>
          <a:lstStyle/>
          <a:p>
            <a:fld id="{A3928372-687C-2D47-B721-3F134B506727}" type="slidenum">
              <a:rPr lang="en-US" smtClean="0"/>
              <a:pPr/>
              <a:t>25</a:t>
            </a:fld>
            <a:endParaRPr lang="en-US" dirty="0"/>
          </a:p>
        </p:txBody>
      </p:sp>
    </p:spTree>
    <p:extLst>
      <p:ext uri="{BB962C8B-B14F-4D97-AF65-F5344CB8AC3E}">
        <p14:creationId xmlns:p14="http://schemas.microsoft.com/office/powerpoint/2010/main" val="4637032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dirty="0"/>
              <a:t>The membership area lets members print their membership cards.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80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sz="1800" dirty="0"/>
              <a:t>If a member is a dual member, both Legion and SAL cards can be printed.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80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sz="1800" dirty="0"/>
              <a:t>&lt;1&gt; Only current membership cards are available.  If you do not have a link to print your card, you first need to pay current dues.  Once dues are paid, the card is available to print.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80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sz="1800" dirty="0"/>
              <a:t>&lt;2&gt; Click the blue link.  This opens a PDF document to print with a payment receipt and membership card signed by the National Adjutant.  Members can take this card to the post for the adjutant’s signature.  </a:t>
            </a:r>
          </a:p>
          <a:p>
            <a:endParaRPr lang="en-US" sz="1800"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800" dirty="0"/>
          </a:p>
        </p:txBody>
      </p:sp>
      <p:sp>
        <p:nvSpPr>
          <p:cNvPr id="4" name="Slide Number Placeholder 3"/>
          <p:cNvSpPr>
            <a:spLocks noGrp="1"/>
          </p:cNvSpPr>
          <p:nvPr>
            <p:ph type="sldNum" sz="quarter" idx="5"/>
          </p:nvPr>
        </p:nvSpPr>
        <p:spPr/>
        <p:txBody>
          <a:bodyPr/>
          <a:lstStyle/>
          <a:p>
            <a:fld id="{A3928372-687C-2D47-B721-3F134B506727}" type="slidenum">
              <a:rPr lang="en-US" smtClean="0"/>
              <a:pPr/>
              <a:t>26</a:t>
            </a:fld>
            <a:endParaRPr lang="en-US" dirty="0"/>
          </a:p>
        </p:txBody>
      </p:sp>
    </p:spTree>
    <p:extLst>
      <p:ext uri="{BB962C8B-B14F-4D97-AF65-F5344CB8AC3E}">
        <p14:creationId xmlns:p14="http://schemas.microsoft.com/office/powerpoint/2010/main" val="245212920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i="0" dirty="0"/>
              <a:t>In membership details members can view current memberships and future memberships. The member detail includes your post or squadron state and number, membership end date, and current status.</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800" i="0" dirty="0"/>
          </a:p>
          <a:p>
            <a:r>
              <a:rPr lang="en-US" sz="1800" i="0" dirty="0"/>
              <a:t>Membership details has a checkbox to add auto renew the beginning of each membership year.  &lt;1&gt;</a:t>
            </a:r>
          </a:p>
          <a:p>
            <a:endParaRPr lang="en-US" sz="1800" i="0" dirty="0"/>
          </a:p>
          <a:p>
            <a:r>
              <a:rPr lang="en-US" sz="1800" i="0" dirty="0"/>
              <a:t>Members set up for auto renewal will have </a:t>
            </a:r>
            <a:r>
              <a:rPr lang="en-US" sz="1800" b="0" i="0" dirty="0"/>
              <a:t>their credit cards charged by the 2</a:t>
            </a:r>
            <a:r>
              <a:rPr lang="en-US" sz="1800" b="0" i="0" baseline="30000" dirty="0"/>
              <a:t>nd</a:t>
            </a:r>
            <a:r>
              <a:rPr lang="en-US" sz="1800" b="0" i="0" dirty="0"/>
              <a:t> week of July annually</a:t>
            </a:r>
            <a:r>
              <a:rPr lang="en-US" sz="1800" i="0" dirty="0"/>
              <a:t>.  The American Legion’s membership campaign runs from July 1 – June 30.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800" i="0"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800" i="0"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800" dirty="0"/>
          </a:p>
        </p:txBody>
      </p:sp>
      <p:sp>
        <p:nvSpPr>
          <p:cNvPr id="4" name="Slide Number Placeholder 3"/>
          <p:cNvSpPr>
            <a:spLocks noGrp="1"/>
          </p:cNvSpPr>
          <p:nvPr>
            <p:ph type="sldNum" sz="quarter" idx="5"/>
          </p:nvPr>
        </p:nvSpPr>
        <p:spPr/>
        <p:txBody>
          <a:bodyPr/>
          <a:lstStyle/>
          <a:p>
            <a:fld id="{A3928372-687C-2D47-B721-3F134B506727}" type="slidenum">
              <a:rPr lang="en-US" smtClean="0"/>
              <a:pPr/>
              <a:t>27</a:t>
            </a:fld>
            <a:endParaRPr lang="en-US" dirty="0"/>
          </a:p>
        </p:txBody>
      </p:sp>
    </p:spTree>
    <p:extLst>
      <p:ext uri="{BB962C8B-B14F-4D97-AF65-F5344CB8AC3E}">
        <p14:creationId xmlns:p14="http://schemas.microsoft.com/office/powerpoint/2010/main" val="173645956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i="0" dirty="0"/>
              <a:t>Checking the box gives you a link to set up your credit card information if you do not already have one saved.  </a:t>
            </a:r>
          </a:p>
          <a:p>
            <a:endParaRPr lang="en-US" sz="1800" i="0" dirty="0"/>
          </a:p>
          <a:p>
            <a:r>
              <a:rPr lang="en-US" sz="1800" i="0" dirty="0"/>
              <a:t>Select the link to provide credit card information. &lt;1&gt;</a:t>
            </a:r>
          </a:p>
        </p:txBody>
      </p:sp>
      <p:sp>
        <p:nvSpPr>
          <p:cNvPr id="4" name="Slide Number Placeholder 3"/>
          <p:cNvSpPr>
            <a:spLocks noGrp="1"/>
          </p:cNvSpPr>
          <p:nvPr>
            <p:ph type="sldNum" sz="quarter" idx="5"/>
          </p:nvPr>
        </p:nvSpPr>
        <p:spPr/>
        <p:txBody>
          <a:bodyPr/>
          <a:lstStyle/>
          <a:p>
            <a:fld id="{A3928372-687C-2D47-B721-3F134B506727}" type="slidenum">
              <a:rPr lang="en-US" smtClean="0"/>
              <a:pPr/>
              <a:t>28</a:t>
            </a:fld>
            <a:endParaRPr lang="en-US" dirty="0"/>
          </a:p>
        </p:txBody>
      </p:sp>
    </p:spTree>
    <p:extLst>
      <p:ext uri="{BB962C8B-B14F-4D97-AF65-F5344CB8AC3E}">
        <p14:creationId xmlns:p14="http://schemas.microsoft.com/office/powerpoint/2010/main" val="412790156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i="0" dirty="0"/>
              <a:t>Enter your credit card information and “Add New Card”.  The billing address must be the same as the billing address recorded on your membership record.  To update the billing address return to Addresses.  </a:t>
            </a:r>
          </a:p>
        </p:txBody>
      </p:sp>
      <p:sp>
        <p:nvSpPr>
          <p:cNvPr id="4" name="Slide Number Placeholder 3"/>
          <p:cNvSpPr>
            <a:spLocks noGrp="1"/>
          </p:cNvSpPr>
          <p:nvPr>
            <p:ph type="sldNum" sz="quarter" idx="5"/>
          </p:nvPr>
        </p:nvSpPr>
        <p:spPr/>
        <p:txBody>
          <a:bodyPr/>
          <a:lstStyle/>
          <a:p>
            <a:fld id="{A3928372-687C-2D47-B721-3F134B506727}" type="slidenum">
              <a:rPr lang="en-US" smtClean="0"/>
              <a:pPr/>
              <a:t>29</a:t>
            </a:fld>
            <a:endParaRPr lang="en-US" dirty="0"/>
          </a:p>
        </p:txBody>
      </p:sp>
    </p:spTree>
    <p:extLst>
      <p:ext uri="{BB962C8B-B14F-4D97-AF65-F5344CB8AC3E}">
        <p14:creationId xmlns:p14="http://schemas.microsoft.com/office/powerpoint/2010/main" val="374219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0" i="0" dirty="0">
                <a:solidFill>
                  <a:srgbClr val="FF0000"/>
                </a:solidFill>
                <a:effectLst/>
                <a:latin typeface="Arial" panose="020B0604020202020204" pitchFamily="34" charset="0"/>
              </a:rPr>
              <a:t>MyLegion allows you to </a:t>
            </a:r>
            <a:r>
              <a:rPr lang="en-US" sz="1200" b="1" i="0" dirty="0">
                <a:solidFill>
                  <a:srgbClr val="FF0000"/>
                </a:solidFill>
                <a:effectLst/>
                <a:latin typeface="Arial" panose="020B0604020202020204" pitchFamily="34" charset="0"/>
              </a:rPr>
              <a:t>view member-only discounts</a:t>
            </a:r>
            <a:r>
              <a:rPr lang="en-US" sz="1200" b="1" i="0" dirty="0">
                <a:solidFill>
                  <a:srgbClr val="1D2228"/>
                </a:solidFill>
                <a:effectLst/>
                <a:latin typeface="Arial" panose="020B0604020202020204" pitchFamily="34" charset="0"/>
              </a:rPr>
              <a:t>.</a:t>
            </a:r>
            <a:r>
              <a:rPr lang="en-US" sz="1200" b="0" i="0" dirty="0">
                <a:solidFill>
                  <a:srgbClr val="1D2228"/>
                </a:solidFill>
                <a:effectLst/>
                <a:latin typeface="Arial" panose="020B0604020202020204" pitchFamily="34" charset="0"/>
              </a:rPr>
              <a:t> American Legion members have access to veteran and military family discounts from retail to travel.</a:t>
            </a:r>
          </a:p>
          <a:p>
            <a:pPr algn="l"/>
            <a:endParaRPr lang="en-US" sz="1200" b="0" i="0" dirty="0">
              <a:solidFill>
                <a:srgbClr val="1D2228"/>
              </a:solidFill>
              <a:effectLst/>
              <a:latin typeface="Arial" panose="020B0604020202020204" pitchFamily="34" charset="0"/>
            </a:endParaRPr>
          </a:p>
          <a:p>
            <a:pPr algn="l"/>
            <a:r>
              <a:rPr lang="en-US" dirty="0">
                <a:cs typeface="Calibri"/>
              </a:rPr>
              <a:t>&lt;1&gt; </a:t>
            </a:r>
            <a:r>
              <a:rPr lang="en-US" sz="1200" b="0" i="0" dirty="0">
                <a:solidFill>
                  <a:srgbClr val="1D2228"/>
                </a:solidFill>
                <a:effectLst/>
                <a:latin typeface="Arial" panose="020B0604020202020204" pitchFamily="34" charset="0"/>
              </a:rPr>
              <a:t>The Service Officer Directory in MyLegion.org provides access to service officers who provide expert assistance, free of charge, to veterans and their families.</a:t>
            </a:r>
          </a:p>
          <a:p>
            <a:endParaRPr lang="en-US" dirty="0">
              <a:cs typeface="Calibri"/>
            </a:endParaRPr>
          </a:p>
          <a:p>
            <a:r>
              <a:rPr lang="en-US" dirty="0"/>
              <a:t>&lt;2&gt; Through your individual account, adjutants and commanders can access post and squadron membership and </a:t>
            </a:r>
            <a:r>
              <a:rPr lang="en-US" sz="1200" b="1" i="0" kern="1200" dirty="0">
                <a:solidFill>
                  <a:srgbClr val="FF0000"/>
                </a:solidFill>
                <a:effectLst/>
                <a:latin typeface="Arial" panose="020B0604020202020204" pitchFamily="34" charset="0"/>
                <a:ea typeface="+mn-ea"/>
                <a:cs typeface="+mn-cs"/>
              </a:rPr>
              <a:t>officer administrative tools. </a:t>
            </a:r>
            <a:r>
              <a:rPr lang="en-US" dirty="0"/>
              <a:t>Administrative tools include member management, online membership processing, reports and officer publications.  Create an individual member account and transition to the administrative side of MyLegion. </a:t>
            </a:r>
            <a:endParaRPr lang="en-US" dirty="0">
              <a:cs typeface="Calibri"/>
            </a:endParaRPr>
          </a:p>
        </p:txBody>
      </p:sp>
      <p:sp>
        <p:nvSpPr>
          <p:cNvPr id="4" name="Slide Number Placeholder 3"/>
          <p:cNvSpPr>
            <a:spLocks noGrp="1"/>
          </p:cNvSpPr>
          <p:nvPr>
            <p:ph type="sldNum" sz="quarter" idx="5"/>
          </p:nvPr>
        </p:nvSpPr>
        <p:spPr/>
        <p:txBody>
          <a:bodyPr/>
          <a:lstStyle/>
          <a:p>
            <a:fld id="{DED9A413-938C-544F-8A29-8074E2BC8166}" type="slidenum">
              <a:rPr lang="en-US" smtClean="0"/>
              <a:t>3</a:t>
            </a:fld>
            <a:endParaRPr lang="en-US" dirty="0"/>
          </a:p>
        </p:txBody>
      </p:sp>
    </p:spTree>
    <p:extLst>
      <p:ext uri="{BB962C8B-B14F-4D97-AF65-F5344CB8AC3E}">
        <p14:creationId xmlns:p14="http://schemas.microsoft.com/office/powerpoint/2010/main" val="281991924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i="0" dirty="0"/>
              <a:t>Return to member details and re-check the box now that credit card information has been entered and click Save.</a:t>
            </a:r>
          </a:p>
          <a:p>
            <a:endParaRPr lang="en-US" sz="1800" i="0" dirty="0"/>
          </a:p>
        </p:txBody>
      </p:sp>
      <p:sp>
        <p:nvSpPr>
          <p:cNvPr id="4" name="Slide Number Placeholder 3"/>
          <p:cNvSpPr>
            <a:spLocks noGrp="1"/>
          </p:cNvSpPr>
          <p:nvPr>
            <p:ph type="sldNum" sz="quarter" idx="5"/>
          </p:nvPr>
        </p:nvSpPr>
        <p:spPr/>
        <p:txBody>
          <a:bodyPr/>
          <a:lstStyle/>
          <a:p>
            <a:fld id="{A3928372-687C-2D47-B721-3F134B506727}" type="slidenum">
              <a:rPr lang="en-US" smtClean="0"/>
              <a:pPr/>
              <a:t>30</a:t>
            </a:fld>
            <a:endParaRPr lang="en-US" dirty="0"/>
          </a:p>
        </p:txBody>
      </p:sp>
    </p:spTree>
    <p:extLst>
      <p:ext uri="{BB962C8B-B14F-4D97-AF65-F5344CB8AC3E}">
        <p14:creationId xmlns:p14="http://schemas.microsoft.com/office/powerpoint/2010/main" val="409128995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i="0" dirty="0"/>
              <a:t>Members can manage auto renewals.  Uncheck the box to remove auto renewal and click Save.  </a:t>
            </a:r>
          </a:p>
          <a:p>
            <a:endParaRPr lang="en-US" sz="1800" i="0" dirty="0"/>
          </a:p>
          <a:p>
            <a:r>
              <a:rPr lang="en-US" sz="1800" i="0" dirty="0"/>
              <a:t>Updates to credit card information can be done by clicking &lt;1&gt; My Saved Credit Cards or &lt;2&gt; Saved Credit Cards in purchases.</a:t>
            </a:r>
          </a:p>
        </p:txBody>
      </p:sp>
      <p:sp>
        <p:nvSpPr>
          <p:cNvPr id="4" name="Slide Number Placeholder 3"/>
          <p:cNvSpPr>
            <a:spLocks noGrp="1"/>
          </p:cNvSpPr>
          <p:nvPr>
            <p:ph type="sldNum" sz="quarter" idx="5"/>
          </p:nvPr>
        </p:nvSpPr>
        <p:spPr/>
        <p:txBody>
          <a:bodyPr/>
          <a:lstStyle/>
          <a:p>
            <a:fld id="{A3928372-687C-2D47-B721-3F134B506727}" type="slidenum">
              <a:rPr lang="en-US" smtClean="0"/>
              <a:pPr/>
              <a:t>31</a:t>
            </a:fld>
            <a:endParaRPr lang="en-US" dirty="0"/>
          </a:p>
        </p:txBody>
      </p:sp>
    </p:spTree>
    <p:extLst>
      <p:ext uri="{BB962C8B-B14F-4D97-AF65-F5344CB8AC3E}">
        <p14:creationId xmlns:p14="http://schemas.microsoft.com/office/powerpoint/2010/main" val="51825827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i="0" dirty="0"/>
              <a:t>The Paid Up For Life links provide the application to purchase a paid up for life membership.  The application provides a quote to purchase, set up a time payment plan or purchase in full.</a:t>
            </a:r>
          </a:p>
        </p:txBody>
      </p:sp>
      <p:sp>
        <p:nvSpPr>
          <p:cNvPr id="4" name="Slide Number Placeholder 3"/>
          <p:cNvSpPr>
            <a:spLocks noGrp="1"/>
          </p:cNvSpPr>
          <p:nvPr>
            <p:ph type="sldNum" sz="quarter" idx="5"/>
          </p:nvPr>
        </p:nvSpPr>
        <p:spPr/>
        <p:txBody>
          <a:bodyPr/>
          <a:lstStyle/>
          <a:p>
            <a:fld id="{A3928372-687C-2D47-B721-3F134B506727}" type="slidenum">
              <a:rPr lang="en-US" smtClean="0"/>
              <a:pPr/>
              <a:t>32</a:t>
            </a:fld>
            <a:endParaRPr lang="en-US" dirty="0"/>
          </a:p>
        </p:txBody>
      </p:sp>
    </p:spTree>
    <p:extLst>
      <p:ext uri="{BB962C8B-B14F-4D97-AF65-F5344CB8AC3E}">
        <p14:creationId xmlns:p14="http://schemas.microsoft.com/office/powerpoint/2010/main" val="341168623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i="0" dirty="0"/>
              <a:t>The American Legion offers exclusive discount programs for members of The American Legion and </a:t>
            </a:r>
            <a:r>
              <a:rPr lang="en-US" sz="1800" b="0" i="0" dirty="0"/>
              <a:t>Sons of the American Legion</a:t>
            </a:r>
            <a:r>
              <a:rPr lang="en-US" sz="1800" b="1" i="0" dirty="0"/>
              <a:t>.</a:t>
            </a:r>
            <a:r>
              <a:rPr lang="en-US" sz="1800" i="0" dirty="0"/>
              <a:t>  Discount provider information and codes are only available in myLegion.org member accounts.</a:t>
            </a:r>
          </a:p>
          <a:p>
            <a:endParaRPr lang="en-US" sz="1800" i="0"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80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sz="1800" b="0" i="0" dirty="0"/>
              <a:t>Discount codes are found only when logged into myLegion.  Select the area of interest to view provider contact information and exclusive discount codes.</a:t>
            </a:r>
          </a:p>
          <a:p>
            <a:endParaRPr lang="en-US" sz="1800" i="0" dirty="0"/>
          </a:p>
          <a:p>
            <a:endParaRPr lang="en-US" sz="1800" i="0" dirty="0"/>
          </a:p>
        </p:txBody>
      </p:sp>
      <p:sp>
        <p:nvSpPr>
          <p:cNvPr id="4" name="Slide Number Placeholder 3"/>
          <p:cNvSpPr>
            <a:spLocks noGrp="1"/>
          </p:cNvSpPr>
          <p:nvPr>
            <p:ph type="sldNum" sz="quarter" idx="5"/>
          </p:nvPr>
        </p:nvSpPr>
        <p:spPr/>
        <p:txBody>
          <a:bodyPr/>
          <a:lstStyle/>
          <a:p>
            <a:fld id="{A3928372-687C-2D47-B721-3F134B506727}" type="slidenum">
              <a:rPr lang="en-US" smtClean="0"/>
              <a:pPr/>
              <a:t>33</a:t>
            </a:fld>
            <a:endParaRPr lang="en-US" dirty="0"/>
          </a:p>
        </p:txBody>
      </p:sp>
    </p:spTree>
    <p:extLst>
      <p:ext uri="{BB962C8B-B14F-4D97-AF65-F5344CB8AC3E}">
        <p14:creationId xmlns:p14="http://schemas.microsoft.com/office/powerpoint/2010/main" val="321867239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i="0" dirty="0"/>
              <a:t>Committees list current, future and past positions reported to national headquarters.   Missing information regarding your officer history can be clarified through your department headquarters.</a:t>
            </a:r>
          </a:p>
          <a:p>
            <a:endParaRPr lang="en-US" sz="1800" i="0" dirty="0"/>
          </a:p>
        </p:txBody>
      </p:sp>
      <p:sp>
        <p:nvSpPr>
          <p:cNvPr id="4" name="Slide Number Placeholder 3"/>
          <p:cNvSpPr>
            <a:spLocks noGrp="1"/>
          </p:cNvSpPr>
          <p:nvPr>
            <p:ph type="sldNum" sz="quarter" idx="5"/>
          </p:nvPr>
        </p:nvSpPr>
        <p:spPr/>
        <p:txBody>
          <a:bodyPr/>
          <a:lstStyle/>
          <a:p>
            <a:fld id="{A3928372-687C-2D47-B721-3F134B506727}" type="slidenum">
              <a:rPr lang="en-US" smtClean="0"/>
              <a:pPr/>
              <a:t>34</a:t>
            </a:fld>
            <a:endParaRPr lang="en-US" dirty="0"/>
          </a:p>
        </p:txBody>
      </p:sp>
    </p:spTree>
    <p:extLst>
      <p:ext uri="{BB962C8B-B14F-4D97-AF65-F5344CB8AC3E}">
        <p14:creationId xmlns:p14="http://schemas.microsoft.com/office/powerpoint/2010/main" val="81367442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Dispatch is an American Legion National Headquarters monthly online newsletter that provides post, district and department leaders with news relevant to membership, post activities and national American Legion news.</a:t>
            </a:r>
          </a:p>
          <a:p>
            <a:r>
              <a:rPr lang="en-US" sz="1800" dirty="0"/>
              <a:t> </a:t>
            </a:r>
          </a:p>
          <a:p>
            <a:r>
              <a:rPr lang="en-US" sz="1800" dirty="0"/>
              <a:t>A monthly Digital Dispatch e-newsletter is sent directly to subscribers’</a:t>
            </a:r>
            <a:r>
              <a:rPr lang="en-US" sz="1800" i="0" dirty="0"/>
              <a:t> email </a:t>
            </a:r>
            <a:r>
              <a:rPr lang="en-US" sz="1800" dirty="0"/>
              <a:t>inboxes. The e-newsletter features headlines with clickable links </a:t>
            </a:r>
            <a:r>
              <a:rPr lang="en-US" sz="1800" i="0" dirty="0"/>
              <a:t>to </a:t>
            </a:r>
            <a:r>
              <a:rPr lang="en-US" sz="1800" dirty="0"/>
              <a:t>the full stories on the Digital Dispatch web page, </a:t>
            </a:r>
            <a:r>
              <a:rPr lang="en-US" sz="1800" dirty="0">
                <a:hlinkClick r:id="rId3"/>
              </a:rPr>
              <a:t>www.legion</a:t>
            </a:r>
            <a:r>
              <a:rPr lang="en-US" sz="1800" i="0" dirty="0">
                <a:hlinkClick r:id="rId3"/>
              </a:rPr>
              <a:t>.</a:t>
            </a:r>
            <a:r>
              <a:rPr lang="en-US" sz="1800" dirty="0">
                <a:hlinkClick r:id="rId3"/>
              </a:rPr>
              <a:t>org/</a:t>
            </a:r>
            <a:r>
              <a:rPr lang="en-US" sz="1800" i="0" dirty="0">
                <a:hlinkClick r:id="rId3"/>
              </a:rPr>
              <a:t>dispatch</a:t>
            </a:r>
            <a:r>
              <a:rPr lang="en-US" sz="1800" i="0" dirty="0"/>
              <a:t>.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800"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800" dirty="0"/>
          </a:p>
        </p:txBody>
      </p:sp>
      <p:sp>
        <p:nvSpPr>
          <p:cNvPr id="4" name="Slide Number Placeholder 3"/>
          <p:cNvSpPr>
            <a:spLocks noGrp="1"/>
          </p:cNvSpPr>
          <p:nvPr>
            <p:ph type="sldNum" sz="quarter" idx="5"/>
          </p:nvPr>
        </p:nvSpPr>
        <p:spPr/>
        <p:txBody>
          <a:bodyPr/>
          <a:lstStyle/>
          <a:p>
            <a:fld id="{A3928372-687C-2D47-B721-3F134B506727}" type="slidenum">
              <a:rPr lang="en-US" smtClean="0"/>
              <a:pPr/>
              <a:t>35</a:t>
            </a:fld>
            <a:endParaRPr lang="en-US" dirty="0"/>
          </a:p>
        </p:txBody>
      </p:sp>
    </p:spTree>
    <p:extLst>
      <p:ext uri="{BB962C8B-B14F-4D97-AF65-F5344CB8AC3E}">
        <p14:creationId xmlns:p14="http://schemas.microsoft.com/office/powerpoint/2010/main" val="269030564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i="0" dirty="0"/>
              <a:t>E-newsletters allows you to opt in or out of online subscriptions.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800" i="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sz="1800" i="0" dirty="0"/>
              <a:t>Check the box to select individual subscriptions.  Unless specified these subscriptions will be emailed to the main email address on file.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800" i="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sz="1800" i="0" dirty="0"/>
              <a:t>&lt;1&gt; Once all options are selected, save changes.</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800" i="1"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800" i="1"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800" dirty="0"/>
          </a:p>
        </p:txBody>
      </p:sp>
      <p:sp>
        <p:nvSpPr>
          <p:cNvPr id="4" name="Slide Number Placeholder 3"/>
          <p:cNvSpPr>
            <a:spLocks noGrp="1"/>
          </p:cNvSpPr>
          <p:nvPr>
            <p:ph type="sldNum" sz="quarter" idx="5"/>
          </p:nvPr>
        </p:nvSpPr>
        <p:spPr/>
        <p:txBody>
          <a:bodyPr/>
          <a:lstStyle/>
          <a:p>
            <a:fld id="{A3928372-687C-2D47-B721-3F134B506727}" type="slidenum">
              <a:rPr lang="en-US" smtClean="0"/>
              <a:pPr/>
              <a:t>36</a:t>
            </a:fld>
            <a:endParaRPr lang="en-US" dirty="0"/>
          </a:p>
        </p:txBody>
      </p:sp>
    </p:spTree>
    <p:extLst>
      <p:ext uri="{BB962C8B-B14F-4D97-AF65-F5344CB8AC3E}">
        <p14:creationId xmlns:p14="http://schemas.microsoft.com/office/powerpoint/2010/main" val="199062273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i="0" kern="1200" dirty="0">
                <a:solidFill>
                  <a:schemeClr val="tx1"/>
                </a:solidFill>
                <a:latin typeface="Arial Black"/>
                <a:ea typeface="+mn-ea"/>
              </a:rPr>
              <a:t>Members receive a 12-month free subscription to The American Legion Magazine.  This publication has gone digital. Current and past issues are located your My Account subscriptions menu.</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800" i="0" kern="1200" dirty="0">
              <a:solidFill>
                <a:schemeClr val="tx1"/>
              </a:solidFill>
              <a:latin typeface="Arial Black"/>
              <a:ea typeface="+mn-ea"/>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800" i="0" kern="1200" dirty="0">
                <a:solidFill>
                  <a:schemeClr val="tx1"/>
                </a:solidFill>
                <a:latin typeface="Arial Black"/>
                <a:ea typeface="+mn-ea"/>
              </a:rPr>
              <a:t>Expired members will receive an Access Denied message.   Access to online magazine requires active  American Legion, Sons of the American Legion membership, or paid subscription.</a:t>
            </a:r>
          </a:p>
          <a:p>
            <a:endParaRPr lang="en-US" sz="1800" i="0"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800" dirty="0"/>
          </a:p>
          <a:p>
            <a:endParaRPr lang="en-US" sz="1800" i="0" dirty="0"/>
          </a:p>
        </p:txBody>
      </p:sp>
      <p:sp>
        <p:nvSpPr>
          <p:cNvPr id="4" name="Slide Number Placeholder 3"/>
          <p:cNvSpPr>
            <a:spLocks noGrp="1"/>
          </p:cNvSpPr>
          <p:nvPr>
            <p:ph type="sldNum" sz="quarter" idx="5"/>
          </p:nvPr>
        </p:nvSpPr>
        <p:spPr/>
        <p:txBody>
          <a:bodyPr/>
          <a:lstStyle/>
          <a:p>
            <a:fld id="{A3928372-687C-2D47-B721-3F134B506727}" type="slidenum">
              <a:rPr lang="en-US" smtClean="0"/>
              <a:pPr/>
              <a:t>37</a:t>
            </a:fld>
            <a:endParaRPr lang="en-US" dirty="0"/>
          </a:p>
        </p:txBody>
      </p:sp>
    </p:spTree>
    <p:extLst>
      <p:ext uri="{BB962C8B-B14F-4D97-AF65-F5344CB8AC3E}">
        <p14:creationId xmlns:p14="http://schemas.microsoft.com/office/powerpoint/2010/main" val="54510378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dirty="0"/>
              <a:t>The purchase history shows history of payments made for membership,  donations and subscriptions listing the amount and date.</a:t>
            </a:r>
          </a:p>
          <a:p>
            <a:endParaRPr lang="en-US" sz="1800" b="0" i="0" dirty="0"/>
          </a:p>
          <a:p>
            <a:r>
              <a:rPr lang="en-US" sz="1800" b="0" i="0" dirty="0"/>
              <a:t>&lt;1&gt; Filtering menus allow you to view information based on the type of purchase and date range.  </a:t>
            </a:r>
            <a:endParaRPr lang="en-US" sz="1800" i="0" dirty="0"/>
          </a:p>
          <a:p>
            <a:endParaRPr lang="en-US" sz="1800" i="0"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800" dirty="0"/>
          </a:p>
        </p:txBody>
      </p:sp>
      <p:sp>
        <p:nvSpPr>
          <p:cNvPr id="4" name="Slide Number Placeholder 3"/>
          <p:cNvSpPr>
            <a:spLocks noGrp="1"/>
          </p:cNvSpPr>
          <p:nvPr>
            <p:ph type="sldNum" sz="quarter" idx="5"/>
          </p:nvPr>
        </p:nvSpPr>
        <p:spPr/>
        <p:txBody>
          <a:bodyPr/>
          <a:lstStyle/>
          <a:p>
            <a:fld id="{A3928372-687C-2D47-B721-3F134B506727}" type="slidenum">
              <a:rPr lang="en-US" smtClean="0"/>
              <a:pPr/>
              <a:t>38</a:t>
            </a:fld>
            <a:endParaRPr lang="en-US" dirty="0"/>
          </a:p>
        </p:txBody>
      </p:sp>
    </p:spTree>
    <p:extLst>
      <p:ext uri="{BB962C8B-B14F-4D97-AF65-F5344CB8AC3E}">
        <p14:creationId xmlns:p14="http://schemas.microsoft.com/office/powerpoint/2010/main" val="130054961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18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dirty="0"/>
              <a:t>Pay Open Orders is the same as what displays in MY ORDER BALANCE.  The amount due includes post dues for your renewal.   Online renewal for Squadron members is not available.  National is in the process of collecting data to activate this feature in the future.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0"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dirty="0"/>
              <a:t>Clicking on the down arrow &lt;1&gt; expands more detail.  &lt;2&gt;</a:t>
            </a:r>
          </a:p>
          <a:p>
            <a:endParaRPr lang="en-US" sz="1800" i="0"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800" dirty="0"/>
          </a:p>
        </p:txBody>
      </p:sp>
      <p:sp>
        <p:nvSpPr>
          <p:cNvPr id="4" name="Slide Number Placeholder 3"/>
          <p:cNvSpPr>
            <a:spLocks noGrp="1"/>
          </p:cNvSpPr>
          <p:nvPr>
            <p:ph type="sldNum" sz="quarter" idx="5"/>
          </p:nvPr>
        </p:nvSpPr>
        <p:spPr/>
        <p:txBody>
          <a:bodyPr/>
          <a:lstStyle/>
          <a:p>
            <a:fld id="{A3928372-687C-2D47-B721-3F134B506727}" type="slidenum">
              <a:rPr lang="en-US" smtClean="0"/>
              <a:pPr/>
              <a:t>39</a:t>
            </a:fld>
            <a:endParaRPr lang="en-US" dirty="0"/>
          </a:p>
        </p:txBody>
      </p:sp>
    </p:spTree>
    <p:extLst>
      <p:ext uri="{BB962C8B-B14F-4D97-AF65-F5344CB8AC3E}">
        <p14:creationId xmlns:p14="http://schemas.microsoft.com/office/powerpoint/2010/main" val="18055302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i="0" dirty="0">
                <a:cs typeface="Calibri"/>
              </a:rPr>
              <a:t>The American Legion National website is www.legion.org.  The website provide department and national contacts, information on programs, services, and publications about The American Legion American Legion  and The American Legion family.  The log in for legion.org is the same for myLegion.  Logging into either site provides member only information such as discount codes, subscriptions, registrations, training opportunities and other resources.</a:t>
            </a:r>
          </a:p>
          <a:p>
            <a:endParaRPr lang="en-US" sz="1000" i="0" dirty="0">
              <a:cs typeface="Calibri"/>
            </a:endParaRPr>
          </a:p>
          <a:p>
            <a:r>
              <a:rPr lang="en-US" sz="1000" i="0" dirty="0">
                <a:cs typeface="Calibri"/>
              </a:rPr>
              <a:t>&lt;1&gt; Located at the top of the page is a link for MyLegion.</a:t>
            </a:r>
          </a:p>
        </p:txBody>
      </p:sp>
      <p:sp>
        <p:nvSpPr>
          <p:cNvPr id="4" name="Slide Number Placeholder 3"/>
          <p:cNvSpPr>
            <a:spLocks noGrp="1"/>
          </p:cNvSpPr>
          <p:nvPr>
            <p:ph type="sldNum" sz="quarter" idx="5"/>
          </p:nvPr>
        </p:nvSpPr>
        <p:spPr/>
        <p:txBody>
          <a:bodyPr/>
          <a:lstStyle/>
          <a:p>
            <a:fld id="{DED9A413-938C-544F-8A29-8074E2BC8166}" type="slidenum">
              <a:rPr lang="en-US" smtClean="0"/>
              <a:t>4</a:t>
            </a:fld>
            <a:endParaRPr lang="en-US" dirty="0"/>
          </a:p>
        </p:txBody>
      </p:sp>
    </p:spTree>
    <p:extLst>
      <p:ext uri="{BB962C8B-B14F-4D97-AF65-F5344CB8AC3E}">
        <p14:creationId xmlns:p14="http://schemas.microsoft.com/office/powerpoint/2010/main" val="16234265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i="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sz="1800" dirty="0"/>
              <a:t>Continue to payment by checking the order box.  &lt;1&gt;</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80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sz="1800" dirty="0"/>
              <a:t>This will allow you to add payment information.  &lt;2&gt;</a:t>
            </a:r>
          </a:p>
        </p:txBody>
      </p:sp>
      <p:sp>
        <p:nvSpPr>
          <p:cNvPr id="4" name="Slide Number Placeholder 3"/>
          <p:cNvSpPr>
            <a:spLocks noGrp="1"/>
          </p:cNvSpPr>
          <p:nvPr>
            <p:ph type="sldNum" sz="quarter" idx="5"/>
          </p:nvPr>
        </p:nvSpPr>
        <p:spPr/>
        <p:txBody>
          <a:bodyPr/>
          <a:lstStyle/>
          <a:p>
            <a:fld id="{A3928372-687C-2D47-B721-3F134B506727}" type="slidenum">
              <a:rPr lang="en-US" smtClean="0"/>
              <a:pPr/>
              <a:t>40</a:t>
            </a:fld>
            <a:endParaRPr lang="en-US" dirty="0"/>
          </a:p>
        </p:txBody>
      </p:sp>
    </p:spTree>
    <p:extLst>
      <p:ext uri="{BB962C8B-B14F-4D97-AF65-F5344CB8AC3E}">
        <p14:creationId xmlns:p14="http://schemas.microsoft.com/office/powerpoint/2010/main" val="394205685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b="0" i="0" dirty="0"/>
              <a:t>Donation history records all online and mailed in giving.  A date range search assists as you review your giving to American Legion programs and charities.  </a:t>
            </a:r>
            <a:endParaRPr lang="en-US" sz="1800" i="0" dirty="0"/>
          </a:p>
          <a:p>
            <a:endParaRPr lang="en-US" sz="1800" i="0" dirty="0"/>
          </a:p>
          <a:p>
            <a:endParaRPr lang="en-US" sz="1800" i="0"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800" dirty="0"/>
          </a:p>
        </p:txBody>
      </p:sp>
      <p:sp>
        <p:nvSpPr>
          <p:cNvPr id="4" name="Slide Number Placeholder 3"/>
          <p:cNvSpPr>
            <a:spLocks noGrp="1"/>
          </p:cNvSpPr>
          <p:nvPr>
            <p:ph type="sldNum" sz="quarter" idx="5"/>
          </p:nvPr>
        </p:nvSpPr>
        <p:spPr/>
        <p:txBody>
          <a:bodyPr/>
          <a:lstStyle/>
          <a:p>
            <a:fld id="{A3928372-687C-2D47-B721-3F134B506727}" type="slidenum">
              <a:rPr lang="en-US" smtClean="0"/>
              <a:pPr/>
              <a:t>41</a:t>
            </a:fld>
            <a:endParaRPr lang="en-US" dirty="0"/>
          </a:p>
        </p:txBody>
      </p:sp>
    </p:spTree>
    <p:extLst>
      <p:ext uri="{BB962C8B-B14F-4D97-AF65-F5344CB8AC3E}">
        <p14:creationId xmlns:p14="http://schemas.microsoft.com/office/powerpoint/2010/main" val="359022346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i="0" dirty="0"/>
              <a:t>Credit card information can be maintained through myLegion in the Saved Cred Card area.  Add, update or remove the credit card when needed.</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800" i="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sz="1800" i="0" dirty="0"/>
              <a:t>Updating credit card billing address will update the primary email address on your membership record.</a:t>
            </a:r>
          </a:p>
          <a:p>
            <a:endParaRPr lang="en-US" sz="1800" i="0" dirty="0"/>
          </a:p>
          <a:p>
            <a:endParaRPr lang="en-US" sz="1800" i="0" dirty="0"/>
          </a:p>
          <a:p>
            <a:endParaRPr lang="en-US" sz="1800" i="0" dirty="0"/>
          </a:p>
        </p:txBody>
      </p:sp>
      <p:sp>
        <p:nvSpPr>
          <p:cNvPr id="4" name="Slide Number Placeholder 3"/>
          <p:cNvSpPr>
            <a:spLocks noGrp="1"/>
          </p:cNvSpPr>
          <p:nvPr>
            <p:ph type="sldNum" sz="quarter" idx="5"/>
          </p:nvPr>
        </p:nvSpPr>
        <p:spPr/>
        <p:txBody>
          <a:bodyPr/>
          <a:lstStyle/>
          <a:p>
            <a:fld id="{A3928372-687C-2D47-B721-3F134B506727}" type="slidenum">
              <a:rPr lang="en-US" smtClean="0"/>
              <a:pPr/>
              <a:t>42</a:t>
            </a:fld>
            <a:endParaRPr lang="en-US" dirty="0"/>
          </a:p>
        </p:txBody>
      </p:sp>
    </p:spTree>
    <p:extLst>
      <p:ext uri="{BB962C8B-B14F-4D97-AF65-F5344CB8AC3E}">
        <p14:creationId xmlns:p14="http://schemas.microsoft.com/office/powerpoint/2010/main" val="358777592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a:t>&lt;1&gt; Step by step instructions for both member management and officer tools are located  in this area.  </a:t>
            </a:r>
          </a:p>
          <a:p>
            <a:endParaRPr lang="en-US" i="0" dirty="0"/>
          </a:p>
        </p:txBody>
      </p:sp>
      <p:sp>
        <p:nvSpPr>
          <p:cNvPr id="4" name="Slide Number Placeholder 3"/>
          <p:cNvSpPr>
            <a:spLocks noGrp="1"/>
          </p:cNvSpPr>
          <p:nvPr>
            <p:ph type="sldNum" sz="quarter" idx="5"/>
          </p:nvPr>
        </p:nvSpPr>
        <p:spPr/>
        <p:txBody>
          <a:bodyPr/>
          <a:lstStyle/>
          <a:p>
            <a:fld id="{A3928372-687C-2D47-B721-3F134B506727}" type="slidenum">
              <a:rPr lang="en-US" smtClean="0"/>
              <a:pPr/>
              <a:t>43</a:t>
            </a:fld>
            <a:endParaRPr lang="en-US" dirty="0"/>
          </a:p>
        </p:txBody>
      </p:sp>
    </p:spTree>
    <p:extLst>
      <p:ext uri="{BB962C8B-B14F-4D97-AF65-F5344CB8AC3E}">
        <p14:creationId xmlns:p14="http://schemas.microsoft.com/office/powerpoint/2010/main" val="249851744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57500" y="514350"/>
            <a:ext cx="2565400" cy="1924050"/>
          </a:xfrm>
        </p:spPr>
      </p:sp>
      <p:sp>
        <p:nvSpPr>
          <p:cNvPr id="3" name="Notes Placeholder 2"/>
          <p:cNvSpPr>
            <a:spLocks noGrp="1"/>
          </p:cNvSpPr>
          <p:nvPr>
            <p:ph type="body" idx="1"/>
          </p:nvPr>
        </p:nvSpPr>
        <p:spPr/>
        <p:txBody>
          <a:bodyPr>
            <a:normAutofit/>
          </a:bodyPr>
          <a:lstStyle/>
          <a:p>
            <a:r>
              <a:rPr lang="en-US" i="0" dirty="0"/>
              <a:t>Your National support staff is available Monday through Friday, 8-4:30pm Eastern. </a:t>
            </a:r>
          </a:p>
          <a:p>
            <a:endParaRPr lang="en-US" i="0" dirty="0"/>
          </a:p>
          <a:p>
            <a:r>
              <a:rPr lang="en-US" i="0" dirty="0"/>
              <a:t>11/30/22 – Updated Digital Dispatch page.  No longer in print </a:t>
            </a:r>
            <a:r>
              <a:rPr lang="en-US" i="0"/>
              <a:t>copy beginning Jan 2023.</a:t>
            </a:r>
            <a:endParaRPr lang="en-US" i="0" dirty="0"/>
          </a:p>
        </p:txBody>
      </p:sp>
      <p:sp>
        <p:nvSpPr>
          <p:cNvPr id="4" name="Slide Number Placeholder 3"/>
          <p:cNvSpPr>
            <a:spLocks noGrp="1"/>
          </p:cNvSpPr>
          <p:nvPr>
            <p:ph type="sldNum" sz="quarter" idx="10"/>
          </p:nvPr>
        </p:nvSpPr>
        <p:spPr/>
        <p:txBody>
          <a:bodyPr/>
          <a:lstStyle/>
          <a:p>
            <a:fld id="{D036382D-CA15-4310-87D6-2FE45D726FE4}" type="slidenum">
              <a:rPr lang="en-US" smtClean="0"/>
              <a:pPr/>
              <a:t>44</a:t>
            </a:fld>
            <a:endParaRPr lang="en-US" dirty="0"/>
          </a:p>
        </p:txBody>
      </p:sp>
    </p:spTree>
    <p:extLst>
      <p:ext uri="{BB962C8B-B14F-4D97-AF65-F5344CB8AC3E}">
        <p14:creationId xmlns:p14="http://schemas.microsoft.com/office/powerpoint/2010/main" val="25129818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i="0" dirty="0">
                <a:cs typeface="Calibri"/>
              </a:rPr>
              <a:t>Log In.  &lt;1&gt; at the upper right corner or using the login button below. &lt;2&gt;</a:t>
            </a:r>
          </a:p>
        </p:txBody>
      </p:sp>
      <p:sp>
        <p:nvSpPr>
          <p:cNvPr id="4" name="Slide Number Placeholder 3"/>
          <p:cNvSpPr>
            <a:spLocks noGrp="1"/>
          </p:cNvSpPr>
          <p:nvPr>
            <p:ph type="sldNum" sz="quarter" idx="5"/>
          </p:nvPr>
        </p:nvSpPr>
        <p:spPr/>
        <p:txBody>
          <a:bodyPr/>
          <a:lstStyle/>
          <a:p>
            <a:fld id="{DED9A413-938C-544F-8A29-8074E2BC8166}" type="slidenum">
              <a:rPr lang="en-US" smtClean="0"/>
              <a:t>5</a:t>
            </a:fld>
            <a:endParaRPr lang="en-US" dirty="0"/>
          </a:p>
        </p:txBody>
      </p:sp>
    </p:spTree>
    <p:extLst>
      <p:ext uri="{BB962C8B-B14F-4D97-AF65-F5344CB8AC3E}">
        <p14:creationId xmlns:p14="http://schemas.microsoft.com/office/powerpoint/2010/main" val="16715401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a:t>Logging into MyLegion opens the Home page.  It identifies the member’s name located above the MY ACCOUNT button. </a:t>
            </a:r>
          </a:p>
          <a:p>
            <a:endParaRPr lang="en-US" i="0" dirty="0"/>
          </a:p>
          <a:p>
            <a:endParaRPr lang="en-US" dirty="0"/>
          </a:p>
        </p:txBody>
      </p:sp>
      <p:sp>
        <p:nvSpPr>
          <p:cNvPr id="4" name="Slide Number Placeholder 3"/>
          <p:cNvSpPr>
            <a:spLocks noGrp="1"/>
          </p:cNvSpPr>
          <p:nvPr>
            <p:ph type="sldNum" sz="quarter" idx="5"/>
          </p:nvPr>
        </p:nvSpPr>
        <p:spPr/>
        <p:txBody>
          <a:bodyPr/>
          <a:lstStyle/>
          <a:p>
            <a:fld id="{DED9A413-938C-544F-8A29-8074E2BC8166}" type="slidenum">
              <a:rPr lang="en-US" smtClean="0"/>
              <a:t>6</a:t>
            </a:fld>
            <a:endParaRPr lang="en-US" dirty="0"/>
          </a:p>
        </p:txBody>
      </p:sp>
    </p:spTree>
    <p:extLst>
      <p:ext uri="{BB962C8B-B14F-4D97-AF65-F5344CB8AC3E}">
        <p14:creationId xmlns:p14="http://schemas.microsoft.com/office/powerpoint/2010/main" val="8645672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i="0" dirty="0"/>
              <a:t>MyLegion provides links to Legion.org.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&lt;1&gt; Membership links include  Join options, Renewal for members of The American Legion, Paid Up for Life information and links to purchase a paid up for life membership, along with Frequently asked questions about membership eligibility.  </a:t>
            </a:r>
          </a:p>
          <a:p>
            <a:pPr marL="0" indent="0">
              <a:buNone/>
            </a:pPr>
            <a:endParaRPr lang="en-US" i="0" dirty="0"/>
          </a:p>
          <a:p>
            <a:endParaRPr lang="en-US" i="0" dirty="0"/>
          </a:p>
          <a:p>
            <a:pPr marL="0" indent="0">
              <a:buNone/>
            </a:pPr>
            <a:endParaRPr lang="en-US" i="0" dirty="0"/>
          </a:p>
          <a:p>
            <a:pPr marL="0" indent="0">
              <a:buNone/>
            </a:pPr>
            <a:endParaRPr lang="en-US" i="0" dirty="0"/>
          </a:p>
        </p:txBody>
      </p:sp>
      <p:sp>
        <p:nvSpPr>
          <p:cNvPr id="4" name="Slide Number Placeholder 3"/>
          <p:cNvSpPr>
            <a:spLocks noGrp="1"/>
          </p:cNvSpPr>
          <p:nvPr>
            <p:ph type="sldNum" sz="quarter" idx="5"/>
          </p:nvPr>
        </p:nvSpPr>
        <p:spPr/>
        <p:txBody>
          <a:bodyPr/>
          <a:lstStyle/>
          <a:p>
            <a:fld id="{DED9A413-938C-544F-8A29-8074E2BC8166}" type="slidenum">
              <a:rPr lang="en-US" smtClean="0"/>
              <a:t>7</a:t>
            </a:fld>
            <a:endParaRPr lang="en-US" dirty="0"/>
          </a:p>
        </p:txBody>
      </p:sp>
    </p:spTree>
    <p:extLst>
      <p:ext uri="{BB962C8B-B14F-4D97-AF65-F5344CB8AC3E}">
        <p14:creationId xmlns:p14="http://schemas.microsoft.com/office/powerpoint/2010/main" val="14211369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a:t>Membership in The American Legion includes The American Legion Magazine in digital format from the Subscriptions menu, a link to monthly Dispatch articles and set up options for online E-Newsletters.  The Magazine option at the bottom of the list provides a link for non-members to purchase and renew their subscription or purchase additional subscriptions.</a:t>
            </a:r>
            <a:endParaRPr lang="en-US" dirty="0"/>
          </a:p>
        </p:txBody>
      </p:sp>
      <p:sp>
        <p:nvSpPr>
          <p:cNvPr id="4" name="Slide Number Placeholder 3"/>
          <p:cNvSpPr>
            <a:spLocks noGrp="1"/>
          </p:cNvSpPr>
          <p:nvPr>
            <p:ph type="sldNum" sz="quarter" idx="5"/>
          </p:nvPr>
        </p:nvSpPr>
        <p:spPr/>
        <p:txBody>
          <a:bodyPr/>
          <a:lstStyle/>
          <a:p>
            <a:fld id="{DED9A413-938C-544F-8A29-8074E2BC8166}" type="slidenum">
              <a:rPr lang="en-US" smtClean="0"/>
              <a:t>8</a:t>
            </a:fld>
            <a:endParaRPr lang="en-US" dirty="0"/>
          </a:p>
        </p:txBody>
      </p:sp>
    </p:spTree>
    <p:extLst>
      <p:ext uri="{BB962C8B-B14F-4D97-AF65-F5344CB8AC3E}">
        <p14:creationId xmlns:p14="http://schemas.microsoft.com/office/powerpoint/2010/main" val="3493601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a:t>Online giving opportunities can be set up through a MyLegion account.  The give menu provides information for planned giving, vehicle donations and corporate sponsorships.  Questions about giving to American Legion charities are answered in frequent questions.   </a:t>
            </a:r>
          </a:p>
          <a:p>
            <a:endParaRPr lang="en-US" i="0" dirty="0"/>
          </a:p>
        </p:txBody>
      </p:sp>
      <p:sp>
        <p:nvSpPr>
          <p:cNvPr id="4" name="Slide Number Placeholder 3"/>
          <p:cNvSpPr>
            <a:spLocks noGrp="1"/>
          </p:cNvSpPr>
          <p:nvPr>
            <p:ph type="sldNum" sz="quarter" idx="5"/>
          </p:nvPr>
        </p:nvSpPr>
        <p:spPr/>
        <p:txBody>
          <a:bodyPr/>
          <a:lstStyle/>
          <a:p>
            <a:fld id="{DED9A413-938C-544F-8A29-8074E2BC8166}" type="slidenum">
              <a:rPr lang="en-US" smtClean="0"/>
              <a:t>9</a:t>
            </a:fld>
            <a:endParaRPr lang="en-US" dirty="0"/>
          </a:p>
        </p:txBody>
      </p:sp>
    </p:spTree>
    <p:extLst>
      <p:ext uri="{BB962C8B-B14F-4D97-AF65-F5344CB8AC3E}">
        <p14:creationId xmlns:p14="http://schemas.microsoft.com/office/powerpoint/2010/main" val="288257776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noAutofit/>
          </a:bodyPr>
          <a:lstStyle>
            <a:lvl1pPr>
              <a:defRPr sz="60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noAutofit/>
          </a:bodyPr>
          <a:lstStyle>
            <a:lvl1pPr marL="0" indent="0" algn="ctr">
              <a:buNone/>
              <a:defRPr sz="3600" i="1">
                <a:solidFill>
                  <a:srgbClr val="F9C51A"/>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E4059634-5AA4-F94E-A8DB-69439DC0F0BA}" type="datetimeFigureOut">
              <a:rPr lang="en-US" smtClean="0"/>
              <a:t>12/1/2022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CAF9611-7A6F-B745-89CC-4FBE270A9568}" type="slidenum">
              <a:rPr lang="en-US" smtClean="0"/>
              <a:t>‹#›</a:t>
            </a:fld>
            <a:endParaRPr lang="en-US" dirty="0"/>
          </a:p>
        </p:txBody>
      </p:sp>
      <p:pic>
        <p:nvPicPr>
          <p:cNvPr id="7" name="Picture 6" descr="Logo&#10;&#10;Description automatically generated">
            <a:extLst>
              <a:ext uri="{FF2B5EF4-FFF2-40B4-BE49-F238E27FC236}">
                <a16:creationId xmlns:a16="http://schemas.microsoft.com/office/drawing/2014/main" id="{D9735A1A-DD54-D645-889B-B50D22480D53}"/>
              </a:ext>
            </a:extLst>
          </p:cNvPr>
          <p:cNvPicPr>
            <a:picLocks noChangeAspect="1"/>
          </p:cNvPicPr>
          <p:nvPr userDrawn="1"/>
        </p:nvPicPr>
        <p:blipFill>
          <a:blip r:embed="rId3"/>
          <a:stretch>
            <a:fillRect/>
          </a:stretch>
        </p:blipFill>
        <p:spPr>
          <a:xfrm>
            <a:off x="4175573" y="335308"/>
            <a:ext cx="792853" cy="825586"/>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dirty="0"/>
              <a:t>Click to edit Master title style</a:t>
            </a:r>
          </a:p>
        </p:txBody>
      </p:sp>
      <p:sp>
        <p:nvSpPr>
          <p:cNvPr id="3" name="Picture Placeholder 2"/>
          <p:cNvSpPr>
            <a:spLocks noGrp="1"/>
          </p:cNvSpPr>
          <p:nvPr>
            <p:ph type="pic" idx="1"/>
          </p:nvPr>
        </p:nvSpPr>
        <p:spPr>
          <a:xfrm>
            <a:off x="1792288" y="1238989"/>
            <a:ext cx="5486400" cy="348858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E4059634-5AA4-F94E-A8DB-69439DC0F0BA}" type="datetimeFigureOut">
              <a:rPr lang="en-US" smtClean="0"/>
              <a:t>12/1/2022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CAF9611-7A6F-B745-89CC-4FBE270A9568}" type="slidenum">
              <a:rPr lang="en-US" smtClean="0"/>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sz="2400"/>
            </a:lvl1pPr>
            <a:lvl2pPr>
              <a:defRPr sz="2000"/>
            </a:lvl2pPr>
            <a:lvl3pPr>
              <a:defRPr sz="1800"/>
            </a:lvl3pPr>
            <a:lvl4pPr>
              <a:buNone/>
              <a:defRPr/>
            </a:lvl4pPr>
          </a:lstStyle>
          <a:p>
            <a:pPr lvl="0"/>
            <a:r>
              <a:rPr lang="en-US" dirty="0"/>
              <a:t>Click to edit Master text styles</a:t>
            </a:r>
          </a:p>
          <a:p>
            <a:pPr lvl="1"/>
            <a:r>
              <a:rPr lang="en-US" dirty="0"/>
              <a:t>Second level</a:t>
            </a:r>
          </a:p>
          <a:p>
            <a:pPr lvl="2"/>
            <a:r>
              <a:rPr lang="en-US" dirty="0"/>
              <a:t>Third level</a:t>
            </a:r>
          </a:p>
        </p:txBody>
      </p:sp>
      <p:sp>
        <p:nvSpPr>
          <p:cNvPr id="4" name="Date Placeholder 3"/>
          <p:cNvSpPr>
            <a:spLocks noGrp="1"/>
          </p:cNvSpPr>
          <p:nvPr>
            <p:ph type="dt" sz="half" idx="10"/>
          </p:nvPr>
        </p:nvSpPr>
        <p:spPr/>
        <p:txBody>
          <a:bodyPr/>
          <a:lstStyle/>
          <a:p>
            <a:fld id="{E4059634-5AA4-F94E-A8DB-69439DC0F0BA}" type="datetimeFigureOut">
              <a:rPr lang="en-US" smtClean="0"/>
              <a:t>12/1/2022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CAF9611-7A6F-B745-89CC-4FBE270A9568}" type="slidenum">
              <a:rPr lang="en-US" smtClean="0"/>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130578"/>
            <a:ext cx="2057400" cy="4995585"/>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457200" y="1130578"/>
            <a:ext cx="6019800" cy="4995585"/>
          </a:xfrm>
        </p:spPr>
        <p:txBody>
          <a:bodyPr vert="eaVert"/>
          <a:lstStyle>
            <a:lvl1pPr marL="342900" marR="0" indent="-342900" algn="l" defTabSz="457200" rtl="0" eaLnBrk="1" fontAlgn="auto" latinLnBrk="0" hangingPunct="1">
              <a:lnSpc>
                <a:spcPct val="100000"/>
              </a:lnSpc>
              <a:spcBef>
                <a:spcPct val="20000"/>
              </a:spcBef>
              <a:spcAft>
                <a:spcPts val="0"/>
              </a:spcAft>
              <a:buClr>
                <a:srgbClr val="002C54"/>
              </a:buClr>
              <a:buSzTx/>
              <a:buFont typeface="Wingdings" pitchFamily="2" charset="2"/>
              <a:buChar char="§"/>
              <a:tabLst/>
              <a:defRPr sz="2400"/>
            </a:lvl1pPr>
            <a:lvl2pPr marL="742950" marR="0" indent="-285750" algn="l" defTabSz="457200" rtl="0" eaLnBrk="1" fontAlgn="auto" latinLnBrk="0" hangingPunct="1">
              <a:lnSpc>
                <a:spcPct val="100000"/>
              </a:lnSpc>
              <a:spcBef>
                <a:spcPct val="20000"/>
              </a:spcBef>
              <a:spcAft>
                <a:spcPts val="0"/>
              </a:spcAft>
              <a:buClrTx/>
              <a:buSzTx/>
              <a:buFont typeface="Arial" panose="020B0604020202020204" pitchFamily="34" charset="0"/>
              <a:buChar char="•"/>
              <a:tabLst/>
              <a:defRPr sz="2000"/>
            </a:lvl2pPr>
            <a:lvl3pPr marL="1257300" marR="0" indent="-342900" algn="l" defTabSz="457200" rtl="0" eaLnBrk="1" fontAlgn="auto" latinLnBrk="0" hangingPunct="1">
              <a:lnSpc>
                <a:spcPct val="100000"/>
              </a:lnSpc>
              <a:spcBef>
                <a:spcPct val="20000"/>
              </a:spcBef>
              <a:spcAft>
                <a:spcPts val="0"/>
              </a:spcAft>
              <a:buClr>
                <a:srgbClr val="F9C51A"/>
              </a:buClr>
              <a:buSzTx/>
              <a:buFont typeface="Apple Symbols" panose="02000000000000000000" pitchFamily="2" charset="-79"/>
              <a:buChar char="≫"/>
              <a:tabLst/>
              <a:defRPr sz="1800"/>
            </a:lvl3pPr>
          </a:lstStyle>
          <a:p>
            <a:pPr lvl="0"/>
            <a:r>
              <a:rPr lang="en-US" dirty="0"/>
              <a:t>Click to edit Master text styles</a:t>
            </a:r>
          </a:p>
          <a:p>
            <a:pPr lvl="1"/>
            <a:r>
              <a:rPr lang="en-US" dirty="0"/>
              <a:t>Second level</a:t>
            </a:r>
          </a:p>
          <a:p>
            <a:pPr lvl="2"/>
            <a:r>
              <a:rPr lang="en-US" dirty="0"/>
              <a:t>Third level</a:t>
            </a:r>
          </a:p>
        </p:txBody>
      </p:sp>
      <p:sp>
        <p:nvSpPr>
          <p:cNvPr id="4" name="Date Placeholder 3"/>
          <p:cNvSpPr>
            <a:spLocks noGrp="1"/>
          </p:cNvSpPr>
          <p:nvPr>
            <p:ph type="dt" sz="half" idx="10"/>
          </p:nvPr>
        </p:nvSpPr>
        <p:spPr/>
        <p:txBody>
          <a:bodyPr/>
          <a:lstStyle/>
          <a:p>
            <a:fld id="{E4059634-5AA4-F94E-A8DB-69439DC0F0BA}" type="datetimeFigureOut">
              <a:rPr lang="en-US" smtClean="0"/>
              <a:t>12/1/2022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CAF9611-7A6F-B745-89CC-4FBE270A9568}" type="slidenum">
              <a:rPr lang="en-US" smtClean="0"/>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46E257-1C38-3A4A-8615-CC132D91EB5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0F06DE1-01D6-0F4F-8CF7-CB76205481F5}"/>
              </a:ext>
            </a:extLst>
          </p:cNvPr>
          <p:cNvSpPr>
            <a:spLocks noGrp="1"/>
          </p:cNvSpPr>
          <p:nvPr>
            <p:ph type="dt" sz="half" idx="10"/>
          </p:nvPr>
        </p:nvSpPr>
        <p:spPr/>
        <p:txBody>
          <a:bodyPr/>
          <a:lstStyle/>
          <a:p>
            <a:fld id="{E4059634-5AA4-F94E-A8DB-69439DC0F0BA}" type="datetimeFigureOut">
              <a:rPr lang="en-US" smtClean="0"/>
              <a:t>12/1/2022</a:t>
            </a:fld>
            <a:endParaRPr lang="en-US" dirty="0"/>
          </a:p>
        </p:txBody>
      </p:sp>
      <p:sp>
        <p:nvSpPr>
          <p:cNvPr id="4" name="Footer Placeholder 3">
            <a:extLst>
              <a:ext uri="{FF2B5EF4-FFF2-40B4-BE49-F238E27FC236}">
                <a16:creationId xmlns:a16="http://schemas.microsoft.com/office/drawing/2014/main" id="{262768E4-723E-5649-A732-043FAC17C1B4}"/>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D1779B48-1949-804C-A4B7-1EA8AC506BA9}"/>
              </a:ext>
            </a:extLst>
          </p:cNvPr>
          <p:cNvSpPr>
            <a:spLocks noGrp="1"/>
          </p:cNvSpPr>
          <p:nvPr>
            <p:ph type="sldNum" sz="quarter" idx="12"/>
          </p:nvPr>
        </p:nvSpPr>
        <p:spPr/>
        <p:txBody>
          <a:bodyPr/>
          <a:lstStyle/>
          <a:p>
            <a:fld id="{9CAF9611-7A6F-B745-89CC-4FBE270A9568}" type="slidenum">
              <a:rPr lang="en-US" smtClean="0"/>
              <a:t>‹#›</a:t>
            </a:fld>
            <a:endParaRPr lang="en-US" dirty="0"/>
          </a:p>
        </p:txBody>
      </p:sp>
    </p:spTree>
    <p:extLst>
      <p:ext uri="{BB962C8B-B14F-4D97-AF65-F5344CB8AC3E}">
        <p14:creationId xmlns:p14="http://schemas.microsoft.com/office/powerpoint/2010/main" val="3554656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p:txBody>
      </p:sp>
      <p:sp>
        <p:nvSpPr>
          <p:cNvPr id="4" name="Date Placeholder 3"/>
          <p:cNvSpPr>
            <a:spLocks noGrp="1"/>
          </p:cNvSpPr>
          <p:nvPr>
            <p:ph type="dt" sz="half" idx="10"/>
          </p:nvPr>
        </p:nvSpPr>
        <p:spPr/>
        <p:txBody>
          <a:bodyPr/>
          <a:lstStyle/>
          <a:p>
            <a:fld id="{E4059634-5AA4-F94E-A8DB-69439DC0F0BA}" type="datetimeFigureOut">
              <a:rPr lang="en-US" smtClean="0"/>
              <a:t>12/1/2022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CAF9611-7A6F-B745-89CC-4FBE270A9568}" type="slidenum">
              <a:rPr lang="en-US" smtClean="0"/>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3600" b="1" cap="all"/>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E4059634-5AA4-F94E-A8DB-69439DC0F0BA}" type="datetimeFigureOut">
              <a:rPr lang="en-US" smtClean="0"/>
              <a:t>12/1/2022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CAF9611-7A6F-B745-89CC-4FBE270A9568}" type="slidenum">
              <a:rPr lang="en-US" smtClean="0"/>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2423773"/>
            <a:ext cx="4038600" cy="3702390"/>
          </a:xfrm>
        </p:spPr>
        <p:txBody>
          <a:bodyPr/>
          <a:lstStyle>
            <a:lvl1pPr>
              <a:defRPr sz="2400"/>
            </a:lvl1pPr>
            <a:lvl2pPr>
              <a:defRPr sz="22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p:txBody>
      </p:sp>
      <p:sp>
        <p:nvSpPr>
          <p:cNvPr id="4" name="Content Placeholder 3"/>
          <p:cNvSpPr>
            <a:spLocks noGrp="1"/>
          </p:cNvSpPr>
          <p:nvPr>
            <p:ph sz="half" idx="2"/>
          </p:nvPr>
        </p:nvSpPr>
        <p:spPr>
          <a:xfrm>
            <a:off x="4648200" y="2423773"/>
            <a:ext cx="4038600" cy="3702390"/>
          </a:xfrm>
        </p:spPr>
        <p:txBody>
          <a:bodyPr/>
          <a:lstStyle>
            <a:lvl1pPr>
              <a:defRPr sz="2400"/>
            </a:lvl1pPr>
            <a:lvl2pPr>
              <a:defRPr sz="22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p:txBody>
      </p:sp>
      <p:sp>
        <p:nvSpPr>
          <p:cNvPr id="5" name="Date Placeholder 4"/>
          <p:cNvSpPr>
            <a:spLocks noGrp="1"/>
          </p:cNvSpPr>
          <p:nvPr>
            <p:ph type="dt" sz="half" idx="10"/>
          </p:nvPr>
        </p:nvSpPr>
        <p:spPr/>
        <p:txBody>
          <a:bodyPr/>
          <a:lstStyle/>
          <a:p>
            <a:fld id="{E4059634-5AA4-F94E-A8DB-69439DC0F0BA}" type="datetimeFigureOut">
              <a:rPr lang="en-US" smtClean="0"/>
              <a:t>12/1/2022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CAF9611-7A6F-B745-89CC-4FBE270A9568}" type="slidenum">
              <a:rPr lang="en-US" smtClean="0"/>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535113"/>
            <a:ext cx="4040188" cy="639762"/>
          </a:xfr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304553"/>
            <a:ext cx="4040188" cy="382161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304553"/>
            <a:ext cx="4041775" cy="382161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p:txBody>
      </p:sp>
      <p:sp>
        <p:nvSpPr>
          <p:cNvPr id="7" name="Date Placeholder 6"/>
          <p:cNvSpPr>
            <a:spLocks noGrp="1"/>
          </p:cNvSpPr>
          <p:nvPr>
            <p:ph type="dt" sz="half" idx="10"/>
          </p:nvPr>
        </p:nvSpPr>
        <p:spPr/>
        <p:txBody>
          <a:bodyPr/>
          <a:lstStyle/>
          <a:p>
            <a:fld id="{E4059634-5AA4-F94E-A8DB-69439DC0F0BA}" type="datetimeFigureOut">
              <a:rPr lang="en-US" smtClean="0"/>
              <a:t>12/1/2022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9CAF9611-7A6F-B745-89CC-4FBE270A9568}" type="slidenum">
              <a:rPr lang="en-US" smtClean="0"/>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E4059634-5AA4-F94E-A8DB-69439DC0F0BA}" type="datetimeFigureOut">
              <a:rPr lang="en-US" smtClean="0"/>
              <a:t>12/1/2022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9CAF9611-7A6F-B745-89CC-4FBE270A9568}" type="slidenum">
              <a:rPr lang="en-US" smtClean="0"/>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4059634-5AA4-F94E-A8DB-69439DC0F0BA}" type="datetimeFigureOut">
              <a:rPr lang="en-US" smtClean="0"/>
              <a:t>12/1/2022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CAF9611-7A6F-B745-89CC-4FBE270A9568}" type="slidenum">
              <a:rPr lang="en-US" smtClean="0"/>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1435100"/>
            <a:ext cx="3008313" cy="1162050"/>
          </a:xfrm>
        </p:spPr>
        <p:txBody>
          <a:bodyPr anchor="t"/>
          <a:lstStyle>
            <a:lvl1pPr algn="l">
              <a:defRPr sz="2400" b="1"/>
            </a:lvl1pPr>
          </a:lstStyle>
          <a:p>
            <a:r>
              <a:rPr lang="en-US" dirty="0"/>
              <a:t>Click to edit Master title style</a:t>
            </a:r>
          </a:p>
        </p:txBody>
      </p:sp>
      <p:sp>
        <p:nvSpPr>
          <p:cNvPr id="3" name="Content Placeholder 2"/>
          <p:cNvSpPr>
            <a:spLocks noGrp="1"/>
          </p:cNvSpPr>
          <p:nvPr>
            <p:ph idx="1"/>
          </p:nvPr>
        </p:nvSpPr>
        <p:spPr>
          <a:xfrm>
            <a:off x="3575050" y="1435100"/>
            <a:ext cx="5111750" cy="4691063"/>
          </a:xfrm>
        </p:spPr>
        <p:txBody>
          <a:bodyPr/>
          <a:lstStyle>
            <a:lvl1pPr>
              <a:defRPr sz="2400"/>
            </a:lvl1pPr>
            <a:lvl2pPr>
              <a:defRPr sz="2000"/>
            </a:lvl2pPr>
            <a:lvl3pPr>
              <a:defRPr sz="18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p:txBody>
      </p:sp>
      <p:sp>
        <p:nvSpPr>
          <p:cNvPr id="4" name="Text Placeholder 3"/>
          <p:cNvSpPr>
            <a:spLocks noGrp="1"/>
          </p:cNvSpPr>
          <p:nvPr>
            <p:ph type="body" sz="half" idx="2"/>
          </p:nvPr>
        </p:nvSpPr>
        <p:spPr>
          <a:xfrm>
            <a:off x="457200" y="2694802"/>
            <a:ext cx="3008313" cy="3431361"/>
          </a:xfrm>
        </p:spPr>
        <p:txBody>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E4059634-5AA4-F94E-A8DB-69439DC0F0BA}" type="datetimeFigureOut">
              <a:rPr lang="en-US" smtClean="0"/>
              <a:t>12/1/2022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CAF9611-7A6F-B745-89CC-4FBE270A9568}" type="slidenum">
              <a:rPr lang="en-US" smtClean="0"/>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261914"/>
            <a:ext cx="8229600" cy="745306"/>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457200" y="2196790"/>
            <a:ext cx="8229600" cy="3929373"/>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4059634-5AA4-F94E-A8DB-69439DC0F0BA}" type="datetimeFigureOut">
              <a:rPr lang="en-US" smtClean="0"/>
              <a:t>12/1/2022</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AF9611-7A6F-B745-89CC-4FBE270A9568}" type="slidenum">
              <a:rPr lang="en-US" smtClean="0"/>
              <a:t>‹#›</a:t>
            </a:fld>
            <a:endParaRPr lang="en-US" dirty="0"/>
          </a:p>
        </p:txBody>
      </p:sp>
      <p:pic>
        <p:nvPicPr>
          <p:cNvPr id="8" name="Picture 7" descr="Logo&#10;&#10;Description automatically generated">
            <a:extLst>
              <a:ext uri="{FF2B5EF4-FFF2-40B4-BE49-F238E27FC236}">
                <a16:creationId xmlns:a16="http://schemas.microsoft.com/office/drawing/2014/main" id="{3E8A552C-A0CD-CC43-AFA1-342DFB04773C}"/>
              </a:ext>
            </a:extLst>
          </p:cNvPr>
          <p:cNvPicPr>
            <a:picLocks noChangeAspect="1"/>
          </p:cNvPicPr>
          <p:nvPr userDrawn="1"/>
        </p:nvPicPr>
        <p:blipFill>
          <a:blip r:embed="rId15"/>
          <a:stretch>
            <a:fillRect/>
          </a:stretch>
        </p:blipFill>
        <p:spPr>
          <a:xfrm>
            <a:off x="217358" y="196486"/>
            <a:ext cx="715756" cy="745306"/>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72"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457200" rtl="0" eaLnBrk="1" latinLnBrk="0" hangingPunct="1">
        <a:spcBef>
          <a:spcPct val="0"/>
        </a:spcBef>
        <a:buNone/>
        <a:defRPr sz="3600" b="1" kern="1200">
          <a:solidFill>
            <a:schemeClr val="tx2"/>
          </a:solidFill>
          <a:latin typeface="Helvetica" pitchFamily="2" charset="0"/>
          <a:ea typeface="+mj-ea"/>
          <a:cs typeface="+mj-cs"/>
        </a:defRPr>
      </a:lvl1pPr>
    </p:titleStyle>
    <p:bodyStyle>
      <a:lvl1pPr marL="342900" indent="-342900" algn="l" defTabSz="457200" rtl="0" eaLnBrk="1" latinLnBrk="0" hangingPunct="1">
        <a:spcBef>
          <a:spcPct val="20000"/>
        </a:spcBef>
        <a:buClr>
          <a:schemeClr val="tx2"/>
        </a:buClr>
        <a:buFont typeface="Wingdings" pitchFamily="2" charset="2"/>
        <a:buChar char="§"/>
        <a:defRPr sz="2400" kern="1200">
          <a:solidFill>
            <a:schemeClr val="tx1"/>
          </a:solidFill>
          <a:latin typeface="Helvetica" pitchFamily="2" charset="0"/>
          <a:ea typeface="+mn-ea"/>
          <a:cs typeface="+mn-cs"/>
        </a:defRPr>
      </a:lvl1pPr>
      <a:lvl2pPr marL="742950" indent="-285750" algn="l" defTabSz="457200" rtl="0" eaLnBrk="1" latinLnBrk="0" hangingPunct="1">
        <a:spcBef>
          <a:spcPct val="20000"/>
        </a:spcBef>
        <a:buFont typeface="Arial" panose="020B0604020202020204" pitchFamily="34" charset="0"/>
        <a:buChar char="•"/>
        <a:defRPr sz="2000" kern="1200">
          <a:solidFill>
            <a:schemeClr val="tx1"/>
          </a:solidFill>
          <a:latin typeface="Helvetica" pitchFamily="2" charset="0"/>
          <a:ea typeface="+mn-ea"/>
          <a:cs typeface="+mn-cs"/>
        </a:defRPr>
      </a:lvl2pPr>
      <a:lvl3pPr marL="1257300" indent="-342900" algn="l" defTabSz="457200" rtl="0" eaLnBrk="1" latinLnBrk="0" hangingPunct="1">
        <a:spcBef>
          <a:spcPct val="20000"/>
        </a:spcBef>
        <a:buClr>
          <a:schemeClr val="accent6"/>
        </a:buClr>
        <a:buFont typeface="Apple Symbols" panose="02000000000000000000" pitchFamily="2" charset="-79"/>
        <a:buChar char="≫"/>
        <a:defRPr sz="1800" kern="1200">
          <a:solidFill>
            <a:schemeClr val="tx1"/>
          </a:solidFill>
          <a:latin typeface="Helvetica" pitchFamily="2" charset="0"/>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Helvetica" pitchFamily="2" charset="0"/>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Helvetica" pitchFamily="2"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4.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1.png"/><Relationship Id="rId5" Type="http://schemas.openxmlformats.org/officeDocument/2006/relationships/image" Target="../media/image7.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audio" Target="../media/media11.m4a"/><Relationship Id="rId7" Type="http://schemas.openxmlformats.org/officeDocument/2006/relationships/image" Target="../media/image4.png"/><Relationship Id="rId2" Type="http://schemas.microsoft.com/office/2007/relationships/media" Target="../media/media11.m4a"/><Relationship Id="rId1" Type="http://schemas.openxmlformats.org/officeDocument/2006/relationships/tags" Target="../tags/tag7.xml"/><Relationship Id="rId6" Type="http://schemas.openxmlformats.org/officeDocument/2006/relationships/image" Target="../media/image7.png"/><Relationship Id="rId5" Type="http://schemas.openxmlformats.org/officeDocument/2006/relationships/notesSlide" Target="../notesSlides/notesSlide11.xml"/><Relationship Id="rId4"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4.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2.png"/><Relationship Id="rId5" Type="http://schemas.openxmlformats.org/officeDocument/2006/relationships/image" Target="../media/image7.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audio" Target="../media/media13.m4a"/><Relationship Id="rId7" Type="http://schemas.openxmlformats.org/officeDocument/2006/relationships/image" Target="../media/image4.png"/><Relationship Id="rId2" Type="http://schemas.microsoft.com/office/2007/relationships/media" Target="../media/media13.m4a"/><Relationship Id="rId1" Type="http://schemas.openxmlformats.org/officeDocument/2006/relationships/tags" Target="../tags/tag8.xml"/><Relationship Id="rId6" Type="http://schemas.openxmlformats.org/officeDocument/2006/relationships/image" Target="../media/image7.png"/><Relationship Id="rId5" Type="http://schemas.openxmlformats.org/officeDocument/2006/relationships/notesSlide" Target="../notesSlides/notesSlide13.xml"/><Relationship Id="rId4"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audio" Target="../media/media14.m4a"/><Relationship Id="rId7" Type="http://schemas.openxmlformats.org/officeDocument/2006/relationships/image" Target="../media/image4.png"/><Relationship Id="rId12" Type="http://schemas.openxmlformats.org/officeDocument/2006/relationships/image" Target="../media/image18.png"/><Relationship Id="rId2" Type="http://schemas.microsoft.com/office/2007/relationships/media" Target="../media/media14.m4a"/><Relationship Id="rId1" Type="http://schemas.openxmlformats.org/officeDocument/2006/relationships/tags" Target="../tags/tag9.xml"/><Relationship Id="rId6" Type="http://schemas.openxmlformats.org/officeDocument/2006/relationships/image" Target="../media/image13.png"/><Relationship Id="rId11" Type="http://schemas.openxmlformats.org/officeDocument/2006/relationships/image" Target="../media/image17.png"/><Relationship Id="rId5" Type="http://schemas.openxmlformats.org/officeDocument/2006/relationships/notesSlide" Target="../notesSlides/notesSlide14.xml"/><Relationship Id="rId10" Type="http://schemas.openxmlformats.org/officeDocument/2006/relationships/image" Target="../media/image16.png"/><Relationship Id="rId4" Type="http://schemas.openxmlformats.org/officeDocument/2006/relationships/slideLayout" Target="../slideLayouts/slideLayout3.xml"/><Relationship Id="rId9"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audio" Target="../media/media15.m4a"/><Relationship Id="rId7" Type="http://schemas.openxmlformats.org/officeDocument/2006/relationships/image" Target="../media/image4.png"/><Relationship Id="rId2" Type="http://schemas.microsoft.com/office/2007/relationships/media" Target="../media/media15.m4a"/><Relationship Id="rId1" Type="http://schemas.openxmlformats.org/officeDocument/2006/relationships/tags" Target="../tags/tag10.xml"/><Relationship Id="rId6" Type="http://schemas.openxmlformats.org/officeDocument/2006/relationships/image" Target="../media/image13.png"/><Relationship Id="rId5" Type="http://schemas.openxmlformats.org/officeDocument/2006/relationships/notesSlide" Target="../notesSlides/notesSlide15.xml"/><Relationship Id="rId4"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audio" Target="../media/media16.m4a"/><Relationship Id="rId7" Type="http://schemas.openxmlformats.org/officeDocument/2006/relationships/image" Target="../media/image4.png"/><Relationship Id="rId2" Type="http://schemas.microsoft.com/office/2007/relationships/media" Target="../media/media16.m4a"/><Relationship Id="rId1" Type="http://schemas.openxmlformats.org/officeDocument/2006/relationships/tags" Target="../tags/tag11.xml"/><Relationship Id="rId6" Type="http://schemas.openxmlformats.org/officeDocument/2006/relationships/image" Target="../media/image13.png"/><Relationship Id="rId5" Type="http://schemas.openxmlformats.org/officeDocument/2006/relationships/notesSlide" Target="../notesSlides/notesSlide16.xml"/><Relationship Id="rId4"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audio" Target="../media/media17.m4a"/><Relationship Id="rId7" Type="http://schemas.openxmlformats.org/officeDocument/2006/relationships/image" Target="../media/image20.png"/><Relationship Id="rId12" Type="http://schemas.openxmlformats.org/officeDocument/2006/relationships/image" Target="../media/image4.png"/><Relationship Id="rId2" Type="http://schemas.microsoft.com/office/2007/relationships/media" Target="../media/media17.m4a"/><Relationship Id="rId1" Type="http://schemas.openxmlformats.org/officeDocument/2006/relationships/tags" Target="../tags/tag12.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notesSlide" Target="../notesSlides/notesSlide17.xml"/><Relationship Id="rId10" Type="http://schemas.openxmlformats.org/officeDocument/2006/relationships/image" Target="../media/image23.png"/><Relationship Id="rId4" Type="http://schemas.openxmlformats.org/officeDocument/2006/relationships/slideLayout" Target="../slideLayouts/slideLayout3.xml"/><Relationship Id="rId9" Type="http://schemas.openxmlformats.org/officeDocument/2006/relationships/image" Target="../media/image22.png"/></Relationships>
</file>

<file path=ppt/slides/_rels/slide1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audio" Target="../media/media18.m4a"/><Relationship Id="rId7" Type="http://schemas.openxmlformats.org/officeDocument/2006/relationships/image" Target="../media/image20.png"/><Relationship Id="rId12" Type="http://schemas.openxmlformats.org/officeDocument/2006/relationships/image" Target="../media/image4.png"/><Relationship Id="rId2" Type="http://schemas.microsoft.com/office/2007/relationships/media" Target="../media/media18.m4a"/><Relationship Id="rId1" Type="http://schemas.openxmlformats.org/officeDocument/2006/relationships/tags" Target="../tags/tag13.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notesSlide" Target="../notesSlides/notesSlide18.xml"/><Relationship Id="rId10" Type="http://schemas.openxmlformats.org/officeDocument/2006/relationships/image" Target="../media/image25.png"/><Relationship Id="rId4" Type="http://schemas.openxmlformats.org/officeDocument/2006/relationships/slideLayout" Target="../slideLayouts/slideLayout3.xml"/><Relationship Id="rId9" Type="http://schemas.openxmlformats.org/officeDocument/2006/relationships/image" Target="../media/image22.png"/></Relationships>
</file>

<file path=ppt/slides/_rels/slide19.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audio" Target="../media/media19.m4a"/><Relationship Id="rId7" Type="http://schemas.openxmlformats.org/officeDocument/2006/relationships/image" Target="../media/image20.png"/><Relationship Id="rId12" Type="http://schemas.openxmlformats.org/officeDocument/2006/relationships/image" Target="../media/image4.png"/><Relationship Id="rId2" Type="http://schemas.microsoft.com/office/2007/relationships/media" Target="../media/media19.m4a"/><Relationship Id="rId1" Type="http://schemas.openxmlformats.org/officeDocument/2006/relationships/tags" Target="../tags/tag14.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notesSlide" Target="../notesSlides/notesSlide19.xml"/><Relationship Id="rId10" Type="http://schemas.openxmlformats.org/officeDocument/2006/relationships/image" Target="../media/image26.png"/><Relationship Id="rId4" Type="http://schemas.openxmlformats.org/officeDocument/2006/relationships/slideLayout" Target="../slideLayouts/slideLayout3.xml"/><Relationship Id="rId9"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audio" Target="../media/media2.m4a"/><Relationship Id="rId2" Type="http://schemas.microsoft.com/office/2007/relationships/media" Target="../media/media2.m4a"/><Relationship Id="rId1" Type="http://schemas.openxmlformats.org/officeDocument/2006/relationships/tags" Target="../tags/tag1.xml"/><Relationship Id="rId6" Type="http://schemas.openxmlformats.org/officeDocument/2006/relationships/image" Target="../media/image4.png"/><Relationship Id="rId5" Type="http://schemas.openxmlformats.org/officeDocument/2006/relationships/notesSlide" Target="../notesSlides/notesSlide2.xml"/><Relationship Id="rId4"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audio" Target="../media/media20.m4a"/><Relationship Id="rId7" Type="http://schemas.openxmlformats.org/officeDocument/2006/relationships/image" Target="../media/image20.png"/><Relationship Id="rId12" Type="http://schemas.openxmlformats.org/officeDocument/2006/relationships/image" Target="../media/image4.png"/><Relationship Id="rId2" Type="http://schemas.microsoft.com/office/2007/relationships/media" Target="../media/media20.m4a"/><Relationship Id="rId1" Type="http://schemas.openxmlformats.org/officeDocument/2006/relationships/tags" Target="../tags/tag15.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notesSlide" Target="../notesSlides/notesSlide20.xml"/><Relationship Id="rId10" Type="http://schemas.openxmlformats.org/officeDocument/2006/relationships/image" Target="../media/image27.png"/><Relationship Id="rId4" Type="http://schemas.openxmlformats.org/officeDocument/2006/relationships/slideLayout" Target="../slideLayouts/slideLayout3.xml"/><Relationship Id="rId9" Type="http://schemas.openxmlformats.org/officeDocument/2006/relationships/image" Target="../media/image22.png"/></Relationships>
</file>

<file path=ppt/slides/_rels/slide21.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audio" Target="../media/media21.m4a"/><Relationship Id="rId7" Type="http://schemas.openxmlformats.org/officeDocument/2006/relationships/image" Target="../media/image20.png"/><Relationship Id="rId12" Type="http://schemas.openxmlformats.org/officeDocument/2006/relationships/image" Target="../media/image4.png"/><Relationship Id="rId2" Type="http://schemas.microsoft.com/office/2007/relationships/media" Target="../media/media21.m4a"/><Relationship Id="rId1" Type="http://schemas.openxmlformats.org/officeDocument/2006/relationships/tags" Target="../tags/tag16.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notesSlide" Target="../notesSlides/notesSlide21.xml"/><Relationship Id="rId10" Type="http://schemas.openxmlformats.org/officeDocument/2006/relationships/image" Target="../media/image28.png"/><Relationship Id="rId4" Type="http://schemas.openxmlformats.org/officeDocument/2006/relationships/slideLayout" Target="../slideLayouts/slideLayout3.xml"/><Relationship Id="rId9" Type="http://schemas.openxmlformats.org/officeDocument/2006/relationships/image" Target="../media/image22.png"/></Relationships>
</file>

<file path=ppt/slides/_rels/slide2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audio" Target="../media/media22.m4a"/><Relationship Id="rId7" Type="http://schemas.openxmlformats.org/officeDocument/2006/relationships/image" Target="../media/image20.png"/><Relationship Id="rId12" Type="http://schemas.openxmlformats.org/officeDocument/2006/relationships/image" Target="../media/image4.png"/><Relationship Id="rId2" Type="http://schemas.microsoft.com/office/2007/relationships/media" Target="../media/media22.m4a"/><Relationship Id="rId1" Type="http://schemas.openxmlformats.org/officeDocument/2006/relationships/tags" Target="../tags/tag17.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notesSlide" Target="../notesSlides/notesSlide22.xml"/><Relationship Id="rId10" Type="http://schemas.openxmlformats.org/officeDocument/2006/relationships/image" Target="../media/image29.png"/><Relationship Id="rId4" Type="http://schemas.openxmlformats.org/officeDocument/2006/relationships/slideLayout" Target="../slideLayouts/slideLayout3.xml"/><Relationship Id="rId9" Type="http://schemas.openxmlformats.org/officeDocument/2006/relationships/image" Target="../media/image22.png"/></Relationships>
</file>

<file path=ppt/slides/_rels/slide23.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audio" Target="../media/media23.m4a"/><Relationship Id="rId7" Type="http://schemas.openxmlformats.org/officeDocument/2006/relationships/image" Target="../media/image20.png"/><Relationship Id="rId12" Type="http://schemas.openxmlformats.org/officeDocument/2006/relationships/image" Target="../media/image4.png"/><Relationship Id="rId2" Type="http://schemas.microsoft.com/office/2007/relationships/media" Target="../media/media23.m4a"/><Relationship Id="rId1" Type="http://schemas.openxmlformats.org/officeDocument/2006/relationships/tags" Target="../tags/tag18.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notesSlide" Target="../notesSlides/notesSlide23.xml"/><Relationship Id="rId10" Type="http://schemas.openxmlformats.org/officeDocument/2006/relationships/image" Target="../media/image30.png"/><Relationship Id="rId4" Type="http://schemas.openxmlformats.org/officeDocument/2006/relationships/slideLayout" Target="../slideLayouts/slideLayout3.xml"/><Relationship Id="rId9" Type="http://schemas.openxmlformats.org/officeDocument/2006/relationships/image" Target="../media/image22.png"/></Relationships>
</file>

<file path=ppt/slides/_rels/slide2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audio" Target="../media/media24.m4a"/><Relationship Id="rId7" Type="http://schemas.openxmlformats.org/officeDocument/2006/relationships/image" Target="../media/image20.png"/><Relationship Id="rId12" Type="http://schemas.openxmlformats.org/officeDocument/2006/relationships/image" Target="../media/image4.png"/><Relationship Id="rId2" Type="http://schemas.microsoft.com/office/2007/relationships/media" Target="../media/media24.m4a"/><Relationship Id="rId1" Type="http://schemas.openxmlformats.org/officeDocument/2006/relationships/tags" Target="../tags/tag19.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notesSlide" Target="../notesSlides/notesSlide24.xml"/><Relationship Id="rId10" Type="http://schemas.openxmlformats.org/officeDocument/2006/relationships/image" Target="../media/image31.png"/><Relationship Id="rId4" Type="http://schemas.openxmlformats.org/officeDocument/2006/relationships/slideLayout" Target="../slideLayouts/slideLayout3.xml"/><Relationship Id="rId9" Type="http://schemas.openxmlformats.org/officeDocument/2006/relationships/image" Target="../media/image22.png"/></Relationships>
</file>

<file path=ppt/slides/_rels/slide2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audio" Target="../media/media25.m4a"/><Relationship Id="rId7" Type="http://schemas.openxmlformats.org/officeDocument/2006/relationships/image" Target="../media/image20.png"/><Relationship Id="rId12" Type="http://schemas.openxmlformats.org/officeDocument/2006/relationships/image" Target="../media/image4.png"/><Relationship Id="rId2" Type="http://schemas.microsoft.com/office/2007/relationships/media" Target="../media/media25.m4a"/><Relationship Id="rId1" Type="http://schemas.openxmlformats.org/officeDocument/2006/relationships/tags" Target="../tags/tag20.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notesSlide" Target="../notesSlides/notesSlide25.xml"/><Relationship Id="rId10" Type="http://schemas.openxmlformats.org/officeDocument/2006/relationships/image" Target="../media/image32.png"/><Relationship Id="rId4" Type="http://schemas.openxmlformats.org/officeDocument/2006/relationships/slideLayout" Target="../slideLayouts/slideLayout3.xml"/><Relationship Id="rId9" Type="http://schemas.openxmlformats.org/officeDocument/2006/relationships/image" Target="../media/image22.png"/></Relationships>
</file>

<file path=ppt/slides/_rels/slide26.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34.png"/><Relationship Id="rId3" Type="http://schemas.openxmlformats.org/officeDocument/2006/relationships/audio" Target="../media/media26.m4a"/><Relationship Id="rId7" Type="http://schemas.openxmlformats.org/officeDocument/2006/relationships/image" Target="../media/image20.png"/><Relationship Id="rId12" Type="http://schemas.openxmlformats.org/officeDocument/2006/relationships/image" Target="../media/image4.png"/><Relationship Id="rId2" Type="http://schemas.microsoft.com/office/2007/relationships/media" Target="../media/media26.m4a"/><Relationship Id="rId1" Type="http://schemas.openxmlformats.org/officeDocument/2006/relationships/tags" Target="../tags/tag21.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notesSlide" Target="../notesSlides/notesSlide26.xml"/><Relationship Id="rId10" Type="http://schemas.openxmlformats.org/officeDocument/2006/relationships/image" Target="../media/image33.png"/><Relationship Id="rId4" Type="http://schemas.openxmlformats.org/officeDocument/2006/relationships/slideLayout" Target="../slideLayouts/slideLayout3.xml"/><Relationship Id="rId9" Type="http://schemas.openxmlformats.org/officeDocument/2006/relationships/image" Target="../media/image22.png"/></Relationships>
</file>

<file path=ppt/slides/_rels/slide2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audio" Target="../media/media27.m4a"/><Relationship Id="rId7" Type="http://schemas.openxmlformats.org/officeDocument/2006/relationships/image" Target="../media/image20.png"/><Relationship Id="rId12" Type="http://schemas.openxmlformats.org/officeDocument/2006/relationships/image" Target="../media/image35.png"/><Relationship Id="rId2" Type="http://schemas.microsoft.com/office/2007/relationships/media" Target="../media/media27.m4a"/><Relationship Id="rId1" Type="http://schemas.openxmlformats.org/officeDocument/2006/relationships/tags" Target="../tags/tag22.xml"/><Relationship Id="rId6" Type="http://schemas.openxmlformats.org/officeDocument/2006/relationships/image" Target="../media/image19.png"/><Relationship Id="rId11" Type="http://schemas.openxmlformats.org/officeDocument/2006/relationships/image" Target="../media/image4.png"/><Relationship Id="rId5" Type="http://schemas.openxmlformats.org/officeDocument/2006/relationships/notesSlide" Target="../notesSlides/notesSlide27.xml"/><Relationship Id="rId10" Type="http://schemas.openxmlformats.org/officeDocument/2006/relationships/image" Target="../media/image24.png"/><Relationship Id="rId4" Type="http://schemas.openxmlformats.org/officeDocument/2006/relationships/slideLayout" Target="../slideLayouts/slideLayout3.xml"/><Relationship Id="rId9" Type="http://schemas.openxmlformats.org/officeDocument/2006/relationships/image" Target="../media/image22.png"/></Relationships>
</file>

<file path=ppt/slides/_rels/slide28.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36.png"/><Relationship Id="rId3" Type="http://schemas.openxmlformats.org/officeDocument/2006/relationships/audio" Target="../media/media28.m4a"/><Relationship Id="rId7" Type="http://schemas.openxmlformats.org/officeDocument/2006/relationships/image" Target="../media/image20.png"/><Relationship Id="rId12" Type="http://schemas.openxmlformats.org/officeDocument/2006/relationships/image" Target="../media/image35.png"/><Relationship Id="rId2" Type="http://schemas.microsoft.com/office/2007/relationships/media" Target="../media/media28.m4a"/><Relationship Id="rId1" Type="http://schemas.openxmlformats.org/officeDocument/2006/relationships/tags" Target="../tags/tag23.xml"/><Relationship Id="rId6" Type="http://schemas.openxmlformats.org/officeDocument/2006/relationships/image" Target="../media/image19.png"/><Relationship Id="rId11" Type="http://schemas.openxmlformats.org/officeDocument/2006/relationships/image" Target="../media/image4.png"/><Relationship Id="rId5" Type="http://schemas.openxmlformats.org/officeDocument/2006/relationships/notesSlide" Target="../notesSlides/notesSlide28.xml"/><Relationship Id="rId10" Type="http://schemas.openxmlformats.org/officeDocument/2006/relationships/image" Target="../media/image24.png"/><Relationship Id="rId4" Type="http://schemas.openxmlformats.org/officeDocument/2006/relationships/slideLayout" Target="../slideLayouts/slideLayout3.xml"/><Relationship Id="rId9" Type="http://schemas.openxmlformats.org/officeDocument/2006/relationships/image" Target="../media/image22.png"/></Relationships>
</file>

<file path=ppt/slides/_rels/slide29.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audio" Target="../media/media29.m4a"/><Relationship Id="rId7" Type="http://schemas.openxmlformats.org/officeDocument/2006/relationships/image" Target="../media/image20.png"/><Relationship Id="rId12" Type="http://schemas.openxmlformats.org/officeDocument/2006/relationships/image" Target="../media/image4.png"/><Relationship Id="rId2" Type="http://schemas.microsoft.com/office/2007/relationships/media" Target="../media/media29.m4a"/><Relationship Id="rId1" Type="http://schemas.openxmlformats.org/officeDocument/2006/relationships/tags" Target="../tags/tag24.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notesSlide" Target="../notesSlides/notesSlide29.xml"/><Relationship Id="rId10" Type="http://schemas.openxmlformats.org/officeDocument/2006/relationships/image" Target="../media/image37.png"/><Relationship Id="rId4" Type="http://schemas.openxmlformats.org/officeDocument/2006/relationships/slideLayout" Target="../slideLayouts/slideLayout3.xml"/><Relationship Id="rId9" Type="http://schemas.openxmlformats.org/officeDocument/2006/relationships/image" Target="../media/image22.png"/></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2" Type="http://schemas.microsoft.com/office/2007/relationships/media" Target="../media/media3.m4a"/><Relationship Id="rId1" Type="http://schemas.openxmlformats.org/officeDocument/2006/relationships/tags" Target="../tags/tag2.xml"/><Relationship Id="rId6" Type="http://schemas.openxmlformats.org/officeDocument/2006/relationships/image" Target="../media/image4.png"/><Relationship Id="rId5" Type="http://schemas.openxmlformats.org/officeDocument/2006/relationships/notesSlide" Target="../notesSlides/notesSlide3.xml"/><Relationship Id="rId4"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audio" Target="../media/media30.m4a"/><Relationship Id="rId7" Type="http://schemas.openxmlformats.org/officeDocument/2006/relationships/image" Target="../media/image20.png"/><Relationship Id="rId12" Type="http://schemas.openxmlformats.org/officeDocument/2006/relationships/image" Target="../media/image35.png"/><Relationship Id="rId2" Type="http://schemas.microsoft.com/office/2007/relationships/media" Target="../media/media30.m4a"/><Relationship Id="rId1" Type="http://schemas.openxmlformats.org/officeDocument/2006/relationships/tags" Target="../tags/tag25.xml"/><Relationship Id="rId6" Type="http://schemas.openxmlformats.org/officeDocument/2006/relationships/image" Target="../media/image19.png"/><Relationship Id="rId11" Type="http://schemas.openxmlformats.org/officeDocument/2006/relationships/image" Target="../media/image4.png"/><Relationship Id="rId5" Type="http://schemas.openxmlformats.org/officeDocument/2006/relationships/notesSlide" Target="../notesSlides/notesSlide30.xml"/><Relationship Id="rId10" Type="http://schemas.openxmlformats.org/officeDocument/2006/relationships/image" Target="../media/image24.png"/><Relationship Id="rId4" Type="http://schemas.openxmlformats.org/officeDocument/2006/relationships/slideLayout" Target="../slideLayouts/slideLayout3.xml"/><Relationship Id="rId9" Type="http://schemas.openxmlformats.org/officeDocument/2006/relationships/image" Target="../media/image22.png"/></Relationships>
</file>

<file path=ppt/slides/_rels/slide31.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38.png"/><Relationship Id="rId3" Type="http://schemas.openxmlformats.org/officeDocument/2006/relationships/audio" Target="../media/media31.m4a"/><Relationship Id="rId7" Type="http://schemas.openxmlformats.org/officeDocument/2006/relationships/image" Target="../media/image20.png"/><Relationship Id="rId12" Type="http://schemas.openxmlformats.org/officeDocument/2006/relationships/image" Target="../media/image35.png"/><Relationship Id="rId2" Type="http://schemas.microsoft.com/office/2007/relationships/media" Target="../media/media31.m4a"/><Relationship Id="rId1" Type="http://schemas.openxmlformats.org/officeDocument/2006/relationships/tags" Target="../tags/tag26.xml"/><Relationship Id="rId6" Type="http://schemas.openxmlformats.org/officeDocument/2006/relationships/image" Target="../media/image19.png"/><Relationship Id="rId11" Type="http://schemas.openxmlformats.org/officeDocument/2006/relationships/image" Target="../media/image4.png"/><Relationship Id="rId5" Type="http://schemas.openxmlformats.org/officeDocument/2006/relationships/notesSlide" Target="../notesSlides/notesSlide31.xml"/><Relationship Id="rId10" Type="http://schemas.openxmlformats.org/officeDocument/2006/relationships/image" Target="../media/image24.png"/><Relationship Id="rId4" Type="http://schemas.openxmlformats.org/officeDocument/2006/relationships/slideLayout" Target="../slideLayouts/slideLayout3.xml"/><Relationship Id="rId9" Type="http://schemas.openxmlformats.org/officeDocument/2006/relationships/image" Target="../media/image22.png"/></Relationships>
</file>

<file path=ppt/slides/_rels/slide3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audio" Target="../media/media32.m4a"/><Relationship Id="rId7" Type="http://schemas.openxmlformats.org/officeDocument/2006/relationships/image" Target="../media/image20.png"/><Relationship Id="rId12" Type="http://schemas.openxmlformats.org/officeDocument/2006/relationships/image" Target="../media/image4.png"/><Relationship Id="rId2" Type="http://schemas.microsoft.com/office/2007/relationships/media" Target="../media/media32.m4a"/><Relationship Id="rId1" Type="http://schemas.openxmlformats.org/officeDocument/2006/relationships/tags" Target="../tags/tag27.xml"/><Relationship Id="rId6" Type="http://schemas.openxmlformats.org/officeDocument/2006/relationships/image" Target="../media/image19.png"/><Relationship Id="rId11" Type="http://schemas.openxmlformats.org/officeDocument/2006/relationships/image" Target="../media/image39.png"/><Relationship Id="rId5" Type="http://schemas.openxmlformats.org/officeDocument/2006/relationships/notesSlide" Target="../notesSlides/notesSlide32.xml"/><Relationship Id="rId10" Type="http://schemas.openxmlformats.org/officeDocument/2006/relationships/image" Target="../media/image24.png"/><Relationship Id="rId4" Type="http://schemas.openxmlformats.org/officeDocument/2006/relationships/slideLayout" Target="../slideLayouts/slideLayout3.xml"/><Relationship Id="rId9" Type="http://schemas.openxmlformats.org/officeDocument/2006/relationships/image" Target="../media/image22.png"/></Relationships>
</file>

<file path=ppt/slides/_rels/slide33.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4.png"/><Relationship Id="rId3" Type="http://schemas.openxmlformats.org/officeDocument/2006/relationships/audio" Target="../media/media33.m4a"/><Relationship Id="rId7" Type="http://schemas.openxmlformats.org/officeDocument/2006/relationships/image" Target="../media/image20.png"/><Relationship Id="rId12" Type="http://schemas.openxmlformats.org/officeDocument/2006/relationships/image" Target="../media/image24.png"/><Relationship Id="rId2" Type="http://schemas.microsoft.com/office/2007/relationships/media" Target="../media/media33.m4a"/><Relationship Id="rId1" Type="http://schemas.openxmlformats.org/officeDocument/2006/relationships/tags" Target="../tags/tag28.xml"/><Relationship Id="rId6" Type="http://schemas.openxmlformats.org/officeDocument/2006/relationships/image" Target="../media/image19.png"/><Relationship Id="rId11" Type="http://schemas.openxmlformats.org/officeDocument/2006/relationships/image" Target="../media/image41.png"/><Relationship Id="rId5" Type="http://schemas.openxmlformats.org/officeDocument/2006/relationships/notesSlide" Target="../notesSlides/notesSlide33.xml"/><Relationship Id="rId10" Type="http://schemas.openxmlformats.org/officeDocument/2006/relationships/image" Target="../media/image40.png"/><Relationship Id="rId4" Type="http://schemas.openxmlformats.org/officeDocument/2006/relationships/slideLayout" Target="../slideLayouts/slideLayout3.xml"/><Relationship Id="rId9" Type="http://schemas.openxmlformats.org/officeDocument/2006/relationships/image" Target="../media/image22.png"/></Relationships>
</file>

<file path=ppt/slides/_rels/slide3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audio" Target="../media/media34.m4a"/><Relationship Id="rId7" Type="http://schemas.openxmlformats.org/officeDocument/2006/relationships/image" Target="../media/image20.png"/><Relationship Id="rId12" Type="http://schemas.openxmlformats.org/officeDocument/2006/relationships/image" Target="../media/image4.png"/><Relationship Id="rId2" Type="http://schemas.microsoft.com/office/2007/relationships/media" Target="../media/media34.m4a"/><Relationship Id="rId1" Type="http://schemas.openxmlformats.org/officeDocument/2006/relationships/tags" Target="../tags/tag29.xml"/><Relationship Id="rId6" Type="http://schemas.openxmlformats.org/officeDocument/2006/relationships/image" Target="../media/image19.png"/><Relationship Id="rId11" Type="http://schemas.openxmlformats.org/officeDocument/2006/relationships/image" Target="../media/image43.png"/><Relationship Id="rId5" Type="http://schemas.openxmlformats.org/officeDocument/2006/relationships/notesSlide" Target="../notesSlides/notesSlide34.xml"/><Relationship Id="rId10" Type="http://schemas.openxmlformats.org/officeDocument/2006/relationships/image" Target="../media/image42.png"/><Relationship Id="rId4" Type="http://schemas.openxmlformats.org/officeDocument/2006/relationships/slideLayout" Target="../slideLayouts/slideLayout3.xml"/><Relationship Id="rId9" Type="http://schemas.openxmlformats.org/officeDocument/2006/relationships/image" Target="../media/image22.png"/></Relationships>
</file>

<file path=ppt/slides/_rels/slide3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audio" Target="../media/media35.m4a"/><Relationship Id="rId7" Type="http://schemas.openxmlformats.org/officeDocument/2006/relationships/image" Target="../media/image20.png"/><Relationship Id="rId12" Type="http://schemas.openxmlformats.org/officeDocument/2006/relationships/image" Target="../media/image4.png"/><Relationship Id="rId2" Type="http://schemas.microsoft.com/office/2007/relationships/media" Target="../media/media35.m4a"/><Relationship Id="rId1" Type="http://schemas.openxmlformats.org/officeDocument/2006/relationships/tags" Target="../tags/tag30.xml"/><Relationship Id="rId6" Type="http://schemas.openxmlformats.org/officeDocument/2006/relationships/image" Target="../media/image19.png"/><Relationship Id="rId11" Type="http://schemas.openxmlformats.org/officeDocument/2006/relationships/image" Target="../media/image43.png"/><Relationship Id="rId5" Type="http://schemas.openxmlformats.org/officeDocument/2006/relationships/notesSlide" Target="../notesSlides/notesSlide35.xml"/><Relationship Id="rId10" Type="http://schemas.openxmlformats.org/officeDocument/2006/relationships/image" Target="../media/image44.png"/><Relationship Id="rId4" Type="http://schemas.openxmlformats.org/officeDocument/2006/relationships/slideLayout" Target="../slideLayouts/slideLayout3.xml"/><Relationship Id="rId9" Type="http://schemas.openxmlformats.org/officeDocument/2006/relationships/image" Target="../media/image22.png"/></Relationships>
</file>

<file path=ppt/slides/_rels/slide36.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46.png"/><Relationship Id="rId3" Type="http://schemas.openxmlformats.org/officeDocument/2006/relationships/audio" Target="../media/media36.m4a"/><Relationship Id="rId7" Type="http://schemas.openxmlformats.org/officeDocument/2006/relationships/image" Target="../media/image20.png"/><Relationship Id="rId12" Type="http://schemas.openxmlformats.org/officeDocument/2006/relationships/image" Target="../media/image4.png"/><Relationship Id="rId2" Type="http://schemas.microsoft.com/office/2007/relationships/media" Target="../media/media36.m4a"/><Relationship Id="rId1" Type="http://schemas.openxmlformats.org/officeDocument/2006/relationships/tags" Target="../tags/tag31.xml"/><Relationship Id="rId6" Type="http://schemas.openxmlformats.org/officeDocument/2006/relationships/image" Target="../media/image19.png"/><Relationship Id="rId11" Type="http://schemas.openxmlformats.org/officeDocument/2006/relationships/image" Target="../media/image43.png"/><Relationship Id="rId5" Type="http://schemas.openxmlformats.org/officeDocument/2006/relationships/notesSlide" Target="../notesSlides/notesSlide36.xml"/><Relationship Id="rId10" Type="http://schemas.openxmlformats.org/officeDocument/2006/relationships/image" Target="../media/image45.png"/><Relationship Id="rId4" Type="http://schemas.openxmlformats.org/officeDocument/2006/relationships/slideLayout" Target="../slideLayouts/slideLayout3.xml"/><Relationship Id="rId9" Type="http://schemas.openxmlformats.org/officeDocument/2006/relationships/image" Target="../media/image22.png"/><Relationship Id="rId14" Type="http://schemas.openxmlformats.org/officeDocument/2006/relationships/image" Target="../media/image47.png"/></Relationships>
</file>

<file path=ppt/slides/_rels/slide37.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49.png"/><Relationship Id="rId3" Type="http://schemas.openxmlformats.org/officeDocument/2006/relationships/audio" Target="../media/media37.m4a"/><Relationship Id="rId7" Type="http://schemas.openxmlformats.org/officeDocument/2006/relationships/image" Target="../media/image20.png"/><Relationship Id="rId12" Type="http://schemas.openxmlformats.org/officeDocument/2006/relationships/image" Target="../media/image4.png"/><Relationship Id="rId2" Type="http://schemas.microsoft.com/office/2007/relationships/media" Target="../media/media37.m4a"/><Relationship Id="rId1" Type="http://schemas.openxmlformats.org/officeDocument/2006/relationships/tags" Target="../tags/tag32.xml"/><Relationship Id="rId6" Type="http://schemas.openxmlformats.org/officeDocument/2006/relationships/image" Target="../media/image19.png"/><Relationship Id="rId11" Type="http://schemas.openxmlformats.org/officeDocument/2006/relationships/image" Target="../media/image43.png"/><Relationship Id="rId5" Type="http://schemas.openxmlformats.org/officeDocument/2006/relationships/notesSlide" Target="../notesSlides/notesSlide37.xml"/><Relationship Id="rId10" Type="http://schemas.openxmlformats.org/officeDocument/2006/relationships/image" Target="../media/image48.png"/><Relationship Id="rId4" Type="http://schemas.openxmlformats.org/officeDocument/2006/relationships/slideLayout" Target="../slideLayouts/slideLayout3.xml"/><Relationship Id="rId9" Type="http://schemas.openxmlformats.org/officeDocument/2006/relationships/image" Target="../media/image22.png"/></Relationships>
</file>

<file path=ppt/slides/_rels/slide38.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4.png"/><Relationship Id="rId3" Type="http://schemas.openxmlformats.org/officeDocument/2006/relationships/audio" Target="../media/media38.m4a"/><Relationship Id="rId7" Type="http://schemas.openxmlformats.org/officeDocument/2006/relationships/image" Target="../media/image20.png"/><Relationship Id="rId12" Type="http://schemas.openxmlformats.org/officeDocument/2006/relationships/image" Target="../media/image51.png"/><Relationship Id="rId2" Type="http://schemas.microsoft.com/office/2007/relationships/media" Target="../media/media38.m4a"/><Relationship Id="rId1" Type="http://schemas.openxmlformats.org/officeDocument/2006/relationships/tags" Target="../tags/tag33.xml"/><Relationship Id="rId6" Type="http://schemas.openxmlformats.org/officeDocument/2006/relationships/image" Target="../media/image19.png"/><Relationship Id="rId11" Type="http://schemas.openxmlformats.org/officeDocument/2006/relationships/image" Target="../media/image50.png"/><Relationship Id="rId5" Type="http://schemas.openxmlformats.org/officeDocument/2006/relationships/notesSlide" Target="../notesSlides/notesSlide38.xml"/><Relationship Id="rId15" Type="http://schemas.openxmlformats.org/officeDocument/2006/relationships/image" Target="../media/image53.png"/><Relationship Id="rId10" Type="http://schemas.openxmlformats.org/officeDocument/2006/relationships/image" Target="../media/image43.png"/><Relationship Id="rId4" Type="http://schemas.openxmlformats.org/officeDocument/2006/relationships/slideLayout" Target="../slideLayouts/slideLayout3.xml"/><Relationship Id="rId9" Type="http://schemas.openxmlformats.org/officeDocument/2006/relationships/image" Target="../media/image22.png"/><Relationship Id="rId14" Type="http://schemas.openxmlformats.org/officeDocument/2006/relationships/image" Target="../media/image52.png"/></Relationships>
</file>

<file path=ppt/slides/_rels/slide39.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4.png"/><Relationship Id="rId3" Type="http://schemas.openxmlformats.org/officeDocument/2006/relationships/audio" Target="../media/media39.m4a"/><Relationship Id="rId7" Type="http://schemas.openxmlformats.org/officeDocument/2006/relationships/image" Target="../media/image20.png"/><Relationship Id="rId12" Type="http://schemas.openxmlformats.org/officeDocument/2006/relationships/image" Target="../media/image43.png"/><Relationship Id="rId2" Type="http://schemas.microsoft.com/office/2007/relationships/media" Target="../media/media39.m4a"/><Relationship Id="rId1" Type="http://schemas.openxmlformats.org/officeDocument/2006/relationships/tags" Target="../tags/tag34.xml"/><Relationship Id="rId6" Type="http://schemas.openxmlformats.org/officeDocument/2006/relationships/image" Target="../media/image19.png"/><Relationship Id="rId11" Type="http://schemas.openxmlformats.org/officeDocument/2006/relationships/image" Target="../media/image55.png"/><Relationship Id="rId5" Type="http://schemas.openxmlformats.org/officeDocument/2006/relationships/notesSlide" Target="../notesSlides/notesSlide39.xml"/><Relationship Id="rId10" Type="http://schemas.openxmlformats.org/officeDocument/2006/relationships/image" Target="../media/image54.png"/><Relationship Id="rId4" Type="http://schemas.openxmlformats.org/officeDocument/2006/relationships/slideLayout" Target="../slideLayouts/slideLayout3.xml"/><Relationship Id="rId9" Type="http://schemas.openxmlformats.org/officeDocument/2006/relationships/image" Target="../media/image22.png"/></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7" Type="http://schemas.openxmlformats.org/officeDocument/2006/relationships/image" Target="../media/image5.png"/><Relationship Id="rId2" Type="http://schemas.microsoft.com/office/2007/relationships/media" Target="../media/media4.m4a"/><Relationship Id="rId1" Type="http://schemas.openxmlformats.org/officeDocument/2006/relationships/tags" Target="../tags/tag3.xml"/><Relationship Id="rId6" Type="http://schemas.openxmlformats.org/officeDocument/2006/relationships/image" Target="../media/image4.png"/><Relationship Id="rId5" Type="http://schemas.openxmlformats.org/officeDocument/2006/relationships/notesSlide" Target="../notesSlides/notesSlide4.xml"/><Relationship Id="rId4"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56.png"/><Relationship Id="rId3" Type="http://schemas.openxmlformats.org/officeDocument/2006/relationships/audio" Target="../media/media40.m4a"/><Relationship Id="rId7" Type="http://schemas.openxmlformats.org/officeDocument/2006/relationships/image" Target="../media/image20.png"/><Relationship Id="rId12" Type="http://schemas.openxmlformats.org/officeDocument/2006/relationships/image" Target="../media/image43.png"/><Relationship Id="rId2" Type="http://schemas.microsoft.com/office/2007/relationships/media" Target="../media/media40.m4a"/><Relationship Id="rId1" Type="http://schemas.openxmlformats.org/officeDocument/2006/relationships/tags" Target="../tags/tag35.xml"/><Relationship Id="rId6" Type="http://schemas.openxmlformats.org/officeDocument/2006/relationships/image" Target="../media/image19.png"/><Relationship Id="rId11" Type="http://schemas.openxmlformats.org/officeDocument/2006/relationships/image" Target="../media/image55.png"/><Relationship Id="rId5" Type="http://schemas.openxmlformats.org/officeDocument/2006/relationships/notesSlide" Target="../notesSlides/notesSlide40.xml"/><Relationship Id="rId10" Type="http://schemas.openxmlformats.org/officeDocument/2006/relationships/image" Target="../media/image54.png"/><Relationship Id="rId4" Type="http://schemas.openxmlformats.org/officeDocument/2006/relationships/slideLayout" Target="../slideLayouts/slideLayout3.xml"/><Relationship Id="rId9" Type="http://schemas.openxmlformats.org/officeDocument/2006/relationships/image" Target="../media/image22.png"/><Relationship Id="rId14" Type="http://schemas.openxmlformats.org/officeDocument/2006/relationships/image" Target="../media/image4.png"/></Relationships>
</file>

<file path=ppt/slides/_rels/slide41.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4.png"/><Relationship Id="rId3" Type="http://schemas.openxmlformats.org/officeDocument/2006/relationships/audio" Target="../media/media41.m4a"/><Relationship Id="rId7" Type="http://schemas.openxmlformats.org/officeDocument/2006/relationships/image" Target="../media/image20.png"/><Relationship Id="rId12" Type="http://schemas.openxmlformats.org/officeDocument/2006/relationships/image" Target="../media/image43.png"/><Relationship Id="rId2" Type="http://schemas.microsoft.com/office/2007/relationships/media" Target="../media/media41.m4a"/><Relationship Id="rId1" Type="http://schemas.openxmlformats.org/officeDocument/2006/relationships/tags" Target="../tags/tag36.xml"/><Relationship Id="rId6" Type="http://schemas.openxmlformats.org/officeDocument/2006/relationships/image" Target="../media/image19.png"/><Relationship Id="rId11" Type="http://schemas.openxmlformats.org/officeDocument/2006/relationships/image" Target="../media/image58.png"/><Relationship Id="rId5" Type="http://schemas.openxmlformats.org/officeDocument/2006/relationships/notesSlide" Target="../notesSlides/notesSlide41.xml"/><Relationship Id="rId10" Type="http://schemas.openxmlformats.org/officeDocument/2006/relationships/image" Target="../media/image57.png"/><Relationship Id="rId4" Type="http://schemas.openxmlformats.org/officeDocument/2006/relationships/slideLayout" Target="../slideLayouts/slideLayout3.xml"/><Relationship Id="rId9" Type="http://schemas.openxmlformats.org/officeDocument/2006/relationships/image" Target="../media/image22.png"/></Relationships>
</file>

<file path=ppt/slides/_rels/slide4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audio" Target="../media/media42.m4a"/><Relationship Id="rId7" Type="http://schemas.openxmlformats.org/officeDocument/2006/relationships/image" Target="../media/image20.png"/><Relationship Id="rId12" Type="http://schemas.openxmlformats.org/officeDocument/2006/relationships/image" Target="../media/image4.png"/><Relationship Id="rId2" Type="http://schemas.microsoft.com/office/2007/relationships/media" Target="../media/media42.m4a"/><Relationship Id="rId1" Type="http://schemas.openxmlformats.org/officeDocument/2006/relationships/tags" Target="../tags/tag37.xml"/><Relationship Id="rId6" Type="http://schemas.openxmlformats.org/officeDocument/2006/relationships/image" Target="../media/image19.png"/><Relationship Id="rId11" Type="http://schemas.openxmlformats.org/officeDocument/2006/relationships/image" Target="../media/image43.png"/><Relationship Id="rId5" Type="http://schemas.openxmlformats.org/officeDocument/2006/relationships/notesSlide" Target="../notesSlides/notesSlide42.xml"/><Relationship Id="rId10" Type="http://schemas.openxmlformats.org/officeDocument/2006/relationships/image" Target="../media/image59.png"/><Relationship Id="rId4" Type="http://schemas.openxmlformats.org/officeDocument/2006/relationships/slideLayout" Target="../slideLayouts/slideLayout3.xml"/><Relationship Id="rId9" Type="http://schemas.openxmlformats.org/officeDocument/2006/relationships/image" Target="../media/image22.png"/></Relationships>
</file>

<file path=ppt/slides/_rels/slide43.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audio" Target="../media/media43.m4a"/><Relationship Id="rId7" Type="http://schemas.openxmlformats.org/officeDocument/2006/relationships/image" Target="../media/image60.png"/><Relationship Id="rId2" Type="http://schemas.microsoft.com/office/2007/relationships/media" Target="../media/media43.m4a"/><Relationship Id="rId1" Type="http://schemas.openxmlformats.org/officeDocument/2006/relationships/tags" Target="../tags/tag38.xml"/><Relationship Id="rId6" Type="http://schemas.openxmlformats.org/officeDocument/2006/relationships/image" Target="../media/image4.png"/><Relationship Id="rId5" Type="http://schemas.openxmlformats.org/officeDocument/2006/relationships/notesSlide" Target="../notesSlides/notesSlide43.xml"/><Relationship Id="rId4"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4.m4a"/><Relationship Id="rId1" Type="http://schemas.microsoft.com/office/2007/relationships/media" Target="../media/media44.m4a"/><Relationship Id="rId6" Type="http://schemas.openxmlformats.org/officeDocument/2006/relationships/image" Target="../media/image4.png"/><Relationship Id="rId5" Type="http://schemas.openxmlformats.org/officeDocument/2006/relationships/hyperlink" Target="mailto:mylegion@legion.org" TargetMode="External"/><Relationship Id="rId4" Type="http://schemas.openxmlformats.org/officeDocument/2006/relationships/notesSlide" Target="../notesSlides/notesSlide44.xml"/></Relationships>
</file>

<file path=ppt/slides/_rels/slide5.xml.rels><?xml version="1.0" encoding="UTF-8" standalone="yes"?>
<Relationships xmlns="http://schemas.openxmlformats.org/package/2006/relationships"><Relationship Id="rId3" Type="http://schemas.openxmlformats.org/officeDocument/2006/relationships/audio" Target="../media/media5.m4a"/><Relationship Id="rId7" Type="http://schemas.openxmlformats.org/officeDocument/2006/relationships/image" Target="../media/image4.png"/><Relationship Id="rId2" Type="http://schemas.microsoft.com/office/2007/relationships/media" Target="../media/media5.m4a"/><Relationship Id="rId1" Type="http://schemas.openxmlformats.org/officeDocument/2006/relationships/tags" Target="../tags/tag4.xml"/><Relationship Id="rId6" Type="http://schemas.openxmlformats.org/officeDocument/2006/relationships/image" Target="../media/image6.png"/><Relationship Id="rId5" Type="http://schemas.openxmlformats.org/officeDocument/2006/relationships/notesSlide" Target="../notesSlides/notesSlide5.xml"/><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audio" Target="../media/media6.m4a"/><Relationship Id="rId7" Type="http://schemas.openxmlformats.org/officeDocument/2006/relationships/image" Target="../media/image4.png"/><Relationship Id="rId2" Type="http://schemas.microsoft.com/office/2007/relationships/media" Target="../media/media6.m4a"/><Relationship Id="rId1" Type="http://schemas.openxmlformats.org/officeDocument/2006/relationships/tags" Target="../tags/tag5.xml"/><Relationship Id="rId6" Type="http://schemas.openxmlformats.org/officeDocument/2006/relationships/image" Target="../media/image7.png"/><Relationship Id="rId5" Type="http://schemas.openxmlformats.org/officeDocument/2006/relationships/notesSlide" Target="../notesSlides/notesSlide6.xml"/><Relationship Id="rId4"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media7.m4a"/><Relationship Id="rId7" Type="http://schemas.openxmlformats.org/officeDocument/2006/relationships/image" Target="../media/image8.png"/><Relationship Id="rId2" Type="http://schemas.microsoft.com/office/2007/relationships/media" Target="../media/media7.m4a"/><Relationship Id="rId1" Type="http://schemas.openxmlformats.org/officeDocument/2006/relationships/tags" Target="../tags/tag6.xml"/><Relationship Id="rId6" Type="http://schemas.openxmlformats.org/officeDocument/2006/relationships/image" Target="../media/image7.png"/><Relationship Id="rId5" Type="http://schemas.openxmlformats.org/officeDocument/2006/relationships/notesSlide" Target="../notesSlides/notesSlide7.xml"/><Relationship Id="rId4"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4.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9.png"/><Relationship Id="rId5" Type="http://schemas.openxmlformats.org/officeDocument/2006/relationships/image" Target="../media/image7.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4.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0.png"/><Relationship Id="rId5" Type="http://schemas.openxmlformats.org/officeDocument/2006/relationships/image" Target="../media/image7.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MyLegion.org</a:t>
            </a:r>
          </a:p>
        </p:txBody>
      </p:sp>
      <p:sp>
        <p:nvSpPr>
          <p:cNvPr id="3" name="Subtitle 2"/>
          <p:cNvSpPr>
            <a:spLocks noGrp="1"/>
          </p:cNvSpPr>
          <p:nvPr>
            <p:ph type="subTitle" idx="1"/>
          </p:nvPr>
        </p:nvSpPr>
        <p:spPr>
          <a:xfrm>
            <a:off x="530942" y="3639269"/>
            <a:ext cx="8214852" cy="1752600"/>
          </a:xfrm>
        </p:spPr>
        <p:txBody>
          <a:bodyPr vert="horz" lIns="91440" tIns="45720" rIns="91440" bIns="45720" rtlCol="0" anchor="t">
            <a:noAutofit/>
          </a:bodyPr>
          <a:lstStyle/>
          <a:p>
            <a:r>
              <a:rPr lang="en-US" dirty="0">
                <a:latin typeface="Helvetica"/>
                <a:cs typeface="Helvetica"/>
              </a:rPr>
              <a:t>Manage Your Membership</a:t>
            </a:r>
          </a:p>
          <a:p>
            <a:endParaRPr lang="en-US" sz="2400" dirty="0">
              <a:latin typeface="Helvetica"/>
              <a:cs typeface="Helvetica"/>
            </a:endParaRPr>
          </a:p>
          <a:p>
            <a:r>
              <a:rPr lang="en-US" sz="2400" dirty="0">
                <a:latin typeface="Helvetica"/>
                <a:cs typeface="Helvetica"/>
              </a:rPr>
              <a:t>American Legion</a:t>
            </a:r>
          </a:p>
          <a:p>
            <a:r>
              <a:rPr lang="en-US" sz="2400" dirty="0">
                <a:latin typeface="Helvetica"/>
                <a:cs typeface="Helvetica"/>
              </a:rPr>
              <a:t>Sons of The American Legion</a:t>
            </a:r>
            <a:endParaRPr lang="en-US" sz="2400" dirty="0">
              <a:cs typeface="Helvetica"/>
            </a:endParaRPr>
          </a:p>
        </p:txBody>
      </p:sp>
      <p:sp>
        <p:nvSpPr>
          <p:cNvPr id="4" name="TextBox 3">
            <a:extLst>
              <a:ext uri="{FF2B5EF4-FFF2-40B4-BE49-F238E27FC236}">
                <a16:creationId xmlns:a16="http://schemas.microsoft.com/office/drawing/2014/main" id="{354466F1-B570-4C1C-9FEF-F30DC67F19E0}"/>
              </a:ext>
            </a:extLst>
          </p:cNvPr>
          <p:cNvSpPr txBox="1"/>
          <p:nvPr/>
        </p:nvSpPr>
        <p:spPr>
          <a:xfrm>
            <a:off x="140111" y="6314905"/>
            <a:ext cx="2603089" cy="369332"/>
          </a:xfrm>
          <a:prstGeom prst="rect">
            <a:avLst/>
          </a:prstGeom>
          <a:noFill/>
        </p:spPr>
        <p:txBody>
          <a:bodyPr wrap="square" rtlCol="0">
            <a:spAutoFit/>
          </a:bodyPr>
          <a:lstStyle/>
          <a:p>
            <a:r>
              <a:rPr lang="en-US" dirty="0"/>
              <a:t>November 2022</a:t>
            </a:r>
          </a:p>
        </p:txBody>
      </p:sp>
      <p:pic>
        <p:nvPicPr>
          <p:cNvPr id="8" name="Audio 7">
            <a:hlinkClick r:id="" action="ppaction://media"/>
            <a:extLst>
              <a:ext uri="{FF2B5EF4-FFF2-40B4-BE49-F238E27FC236}">
                <a16:creationId xmlns:a16="http://schemas.microsoft.com/office/drawing/2014/main" id="{933D91E3-2942-43F9-B140-75F87B2BBC8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575596370"/>
      </p:ext>
    </p:extLst>
  </p:cSld>
  <p:clrMapOvr>
    <a:masterClrMapping/>
  </p:clrMapOvr>
  <mc:AlternateContent xmlns:mc="http://schemas.openxmlformats.org/markup-compatibility/2006" xmlns:p14="http://schemas.microsoft.com/office/powerpoint/2010/main">
    <mc:Choice Requires="p14">
      <p:transition spd="med" p14:dur="700" advTm="8428">
        <p:fade/>
      </p:transition>
    </mc:Choice>
    <mc:Fallback xmlns="">
      <p:transition spd="med" advTm="842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C3D00B4-676D-484F-AC3A-DC9B258DB0FF}"/>
              </a:ext>
            </a:extLst>
          </p:cNvPr>
          <p:cNvSpPr/>
          <p:nvPr/>
        </p:nvSpPr>
        <p:spPr>
          <a:xfrm>
            <a:off x="0" y="0"/>
            <a:ext cx="9144000"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3EBE70F9-2CFA-4602-BAED-5E568F38E8B7}"/>
              </a:ext>
            </a:extLst>
          </p:cNvPr>
          <p:cNvPicPr>
            <a:picLocks noChangeAspect="1"/>
          </p:cNvPicPr>
          <p:nvPr/>
        </p:nvPicPr>
        <p:blipFill>
          <a:blip r:embed="rId5"/>
          <a:stretch>
            <a:fillRect/>
          </a:stretch>
        </p:blipFill>
        <p:spPr>
          <a:xfrm>
            <a:off x="43047" y="0"/>
            <a:ext cx="9025247" cy="6858000"/>
          </a:xfrm>
          <a:prstGeom prst="rect">
            <a:avLst/>
          </a:prstGeom>
        </p:spPr>
      </p:pic>
      <p:sp>
        <p:nvSpPr>
          <p:cNvPr id="10" name="TextBox 9">
            <a:extLst>
              <a:ext uri="{FF2B5EF4-FFF2-40B4-BE49-F238E27FC236}">
                <a16:creationId xmlns:a16="http://schemas.microsoft.com/office/drawing/2014/main" id="{0883B3FD-D728-4AB4-87F0-847D4F7CC997}"/>
              </a:ext>
            </a:extLst>
          </p:cNvPr>
          <p:cNvSpPr txBox="1"/>
          <p:nvPr/>
        </p:nvSpPr>
        <p:spPr>
          <a:xfrm>
            <a:off x="7375074" y="678915"/>
            <a:ext cx="1698172" cy="276999"/>
          </a:xfrm>
          <a:prstGeom prst="rect">
            <a:avLst/>
          </a:prstGeom>
          <a:solidFill>
            <a:schemeClr val="bg1"/>
          </a:solidFill>
        </p:spPr>
        <p:txBody>
          <a:bodyPr wrap="square" rtlCol="0">
            <a:spAutoFit/>
          </a:bodyPr>
          <a:lstStyle/>
          <a:p>
            <a:r>
              <a:rPr lang="en-US" sz="1200" b="1" dirty="0">
                <a:solidFill>
                  <a:schemeClr val="tx2">
                    <a:lumMod val="75000"/>
                    <a:lumOff val="25000"/>
                  </a:schemeClr>
                </a:solidFill>
              </a:rPr>
              <a:t>David Sample</a:t>
            </a:r>
          </a:p>
        </p:txBody>
      </p:sp>
      <p:pic>
        <p:nvPicPr>
          <p:cNvPr id="11" name="Picture 10">
            <a:extLst>
              <a:ext uri="{FF2B5EF4-FFF2-40B4-BE49-F238E27FC236}">
                <a16:creationId xmlns:a16="http://schemas.microsoft.com/office/drawing/2014/main" id="{CC1C24E4-BFB0-456B-BFC9-63A7A3AC80F1}"/>
              </a:ext>
            </a:extLst>
          </p:cNvPr>
          <p:cNvPicPr>
            <a:picLocks noChangeAspect="1"/>
          </p:cNvPicPr>
          <p:nvPr/>
        </p:nvPicPr>
        <p:blipFill>
          <a:blip r:embed="rId6"/>
          <a:stretch>
            <a:fillRect/>
          </a:stretch>
        </p:blipFill>
        <p:spPr>
          <a:xfrm>
            <a:off x="4572000" y="1481137"/>
            <a:ext cx="1695450" cy="1495425"/>
          </a:xfrm>
          <a:prstGeom prst="rect">
            <a:avLst/>
          </a:prstGeom>
          <a:ln w="38100">
            <a:solidFill>
              <a:schemeClr val="accent6">
                <a:lumMod val="60000"/>
                <a:lumOff val="40000"/>
              </a:schemeClr>
            </a:solidFill>
          </a:ln>
          <a:effectLst/>
        </p:spPr>
      </p:pic>
      <p:pic>
        <p:nvPicPr>
          <p:cNvPr id="4" name="Audio 3">
            <a:hlinkClick r:id="" action="ppaction://media"/>
            <a:extLst>
              <a:ext uri="{FF2B5EF4-FFF2-40B4-BE49-F238E27FC236}">
                <a16:creationId xmlns:a16="http://schemas.microsoft.com/office/drawing/2014/main" id="{27A88C41-78AF-408F-B7F9-B80A9BE1EA5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750599894"/>
      </p:ext>
    </p:extLst>
  </p:cSld>
  <p:clrMapOvr>
    <a:masterClrMapping/>
  </p:clrMapOvr>
  <mc:AlternateContent xmlns:mc="http://schemas.openxmlformats.org/markup-compatibility/2006" xmlns:p14="http://schemas.microsoft.com/office/powerpoint/2010/main">
    <mc:Choice Requires="p14">
      <p:transition spd="med" p14:dur="700" advTm="12933">
        <p:fade/>
      </p:transition>
    </mc:Choice>
    <mc:Fallback xmlns="">
      <p:transition spd="med" advTm="1293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C3D00B4-676D-484F-AC3A-DC9B258DB0FF}"/>
              </a:ext>
            </a:extLst>
          </p:cNvPr>
          <p:cNvSpPr/>
          <p:nvPr/>
        </p:nvSpPr>
        <p:spPr>
          <a:xfrm>
            <a:off x="0" y="0"/>
            <a:ext cx="9144000"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AAE1B7A8-8450-4B5D-A3D7-53E3B875D1A7}"/>
              </a:ext>
            </a:extLst>
          </p:cNvPr>
          <p:cNvPicPr>
            <a:picLocks noChangeAspect="1"/>
          </p:cNvPicPr>
          <p:nvPr/>
        </p:nvPicPr>
        <p:blipFill>
          <a:blip r:embed="rId6"/>
          <a:stretch>
            <a:fillRect/>
          </a:stretch>
        </p:blipFill>
        <p:spPr>
          <a:xfrm>
            <a:off x="43047" y="0"/>
            <a:ext cx="9025247" cy="6858000"/>
          </a:xfrm>
          <a:prstGeom prst="rect">
            <a:avLst/>
          </a:prstGeom>
        </p:spPr>
      </p:pic>
      <p:sp>
        <p:nvSpPr>
          <p:cNvPr id="10" name="TextBox 9">
            <a:extLst>
              <a:ext uri="{FF2B5EF4-FFF2-40B4-BE49-F238E27FC236}">
                <a16:creationId xmlns:a16="http://schemas.microsoft.com/office/drawing/2014/main" id="{C3E28A7E-BA8A-4C37-BB98-EDC0A1F71301}"/>
              </a:ext>
            </a:extLst>
          </p:cNvPr>
          <p:cNvSpPr txBox="1"/>
          <p:nvPr/>
        </p:nvSpPr>
        <p:spPr>
          <a:xfrm>
            <a:off x="7375074" y="695848"/>
            <a:ext cx="1698172" cy="276999"/>
          </a:xfrm>
          <a:prstGeom prst="rect">
            <a:avLst/>
          </a:prstGeom>
          <a:solidFill>
            <a:schemeClr val="bg1"/>
          </a:solidFill>
        </p:spPr>
        <p:txBody>
          <a:bodyPr wrap="square" rtlCol="0">
            <a:spAutoFit/>
          </a:bodyPr>
          <a:lstStyle/>
          <a:p>
            <a:r>
              <a:rPr lang="en-US" sz="1200" b="1" dirty="0">
                <a:solidFill>
                  <a:schemeClr val="tx2">
                    <a:lumMod val="75000"/>
                    <a:lumOff val="25000"/>
                  </a:schemeClr>
                </a:solidFill>
              </a:rPr>
              <a:t>David Sample</a:t>
            </a:r>
          </a:p>
        </p:txBody>
      </p:sp>
      <p:sp>
        <p:nvSpPr>
          <p:cNvPr id="5" name="Arrow: Up 4">
            <a:extLst>
              <a:ext uri="{FF2B5EF4-FFF2-40B4-BE49-F238E27FC236}">
                <a16:creationId xmlns:a16="http://schemas.microsoft.com/office/drawing/2014/main" id="{6660AE02-933A-4408-969C-288C88513EB5}"/>
              </a:ext>
            </a:extLst>
          </p:cNvPr>
          <p:cNvSpPr/>
          <p:nvPr/>
        </p:nvSpPr>
        <p:spPr>
          <a:xfrm>
            <a:off x="6615725" y="1792657"/>
            <a:ext cx="409433" cy="395785"/>
          </a:xfrm>
          <a:prstGeom prst="upArrow">
            <a:avLst/>
          </a:prstGeom>
          <a:solidFill>
            <a:schemeClr val="accent6">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Arrow: Up 6">
            <a:extLst>
              <a:ext uri="{FF2B5EF4-FFF2-40B4-BE49-F238E27FC236}">
                <a16:creationId xmlns:a16="http://schemas.microsoft.com/office/drawing/2014/main" id="{5D5C4BD7-1413-4E12-8B45-C44ACF1DA903}"/>
              </a:ext>
            </a:extLst>
          </p:cNvPr>
          <p:cNvSpPr/>
          <p:nvPr/>
        </p:nvSpPr>
        <p:spPr>
          <a:xfrm>
            <a:off x="8019443" y="1792658"/>
            <a:ext cx="409433" cy="395785"/>
          </a:xfrm>
          <a:prstGeom prst="upArrow">
            <a:avLst/>
          </a:prstGeom>
          <a:solidFill>
            <a:schemeClr val="accent6">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3" name="Audio 2">
            <a:hlinkClick r:id="" action="ppaction://media"/>
            <a:extLst>
              <a:ext uri="{FF2B5EF4-FFF2-40B4-BE49-F238E27FC236}">
                <a16:creationId xmlns:a16="http://schemas.microsoft.com/office/drawing/2014/main" id="{2FFF1C2C-A9E9-4BBC-92CA-9845EE307C61}"/>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1272246954"/>
      </p:ext>
    </p:extLst>
  </p:cSld>
  <p:clrMapOvr>
    <a:masterClrMapping/>
  </p:clrMapOvr>
  <mc:AlternateContent xmlns:mc="http://schemas.openxmlformats.org/markup-compatibility/2006" xmlns:p14="http://schemas.microsoft.com/office/powerpoint/2010/main">
    <mc:Choice Requires="p14">
      <p:transition spd="med" p14:dur="700" advTm="11772">
        <p:fade/>
      </p:transition>
    </mc:Choice>
    <mc:Fallback xmlns="">
      <p:transition spd="med" advTm="1177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22" presetClass="entr" presetSubtype="4"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wipe(down)">
                                      <p:cBhvr>
                                        <p:cTn id="9" dur="10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3"/>
                </p:tgtEl>
              </p:cMediaNode>
            </p:audio>
          </p:childTnLst>
        </p:cTn>
      </p:par>
    </p:tnLst>
    <p:bldLst>
      <p:bldP spid="5" grpId="0" animBg="1"/>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C3D00B4-676D-484F-AC3A-DC9B258DB0FF}"/>
              </a:ext>
            </a:extLst>
          </p:cNvPr>
          <p:cNvSpPr/>
          <p:nvPr/>
        </p:nvSpPr>
        <p:spPr>
          <a:xfrm>
            <a:off x="0" y="0"/>
            <a:ext cx="9144000"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E70972FA-B93A-4F03-89B5-4BAC04B7CEDC}"/>
              </a:ext>
            </a:extLst>
          </p:cNvPr>
          <p:cNvPicPr>
            <a:picLocks noChangeAspect="1"/>
          </p:cNvPicPr>
          <p:nvPr/>
        </p:nvPicPr>
        <p:blipFill>
          <a:blip r:embed="rId5"/>
          <a:stretch>
            <a:fillRect/>
          </a:stretch>
        </p:blipFill>
        <p:spPr>
          <a:xfrm>
            <a:off x="43047" y="0"/>
            <a:ext cx="9025247" cy="6858000"/>
          </a:xfrm>
          <a:prstGeom prst="rect">
            <a:avLst/>
          </a:prstGeom>
        </p:spPr>
      </p:pic>
      <p:sp>
        <p:nvSpPr>
          <p:cNvPr id="10" name="TextBox 9">
            <a:extLst>
              <a:ext uri="{FF2B5EF4-FFF2-40B4-BE49-F238E27FC236}">
                <a16:creationId xmlns:a16="http://schemas.microsoft.com/office/drawing/2014/main" id="{339DD38E-E663-457C-B8BF-41C9D9869B04}"/>
              </a:ext>
            </a:extLst>
          </p:cNvPr>
          <p:cNvSpPr txBox="1"/>
          <p:nvPr/>
        </p:nvSpPr>
        <p:spPr>
          <a:xfrm>
            <a:off x="7375074" y="695848"/>
            <a:ext cx="1698172" cy="276999"/>
          </a:xfrm>
          <a:prstGeom prst="rect">
            <a:avLst/>
          </a:prstGeom>
          <a:solidFill>
            <a:schemeClr val="bg1"/>
          </a:solidFill>
        </p:spPr>
        <p:txBody>
          <a:bodyPr wrap="square" rtlCol="0">
            <a:spAutoFit/>
          </a:bodyPr>
          <a:lstStyle/>
          <a:p>
            <a:r>
              <a:rPr lang="en-US" sz="1200" b="1" dirty="0">
                <a:solidFill>
                  <a:schemeClr val="tx2">
                    <a:lumMod val="75000"/>
                    <a:lumOff val="25000"/>
                  </a:schemeClr>
                </a:solidFill>
              </a:rPr>
              <a:t>David Sample</a:t>
            </a:r>
          </a:p>
        </p:txBody>
      </p:sp>
      <p:pic>
        <p:nvPicPr>
          <p:cNvPr id="8" name="Picture 7">
            <a:extLst>
              <a:ext uri="{FF2B5EF4-FFF2-40B4-BE49-F238E27FC236}">
                <a16:creationId xmlns:a16="http://schemas.microsoft.com/office/drawing/2014/main" id="{A96102A8-96EB-4E66-AFA4-0EC34D07CCDF}"/>
              </a:ext>
            </a:extLst>
          </p:cNvPr>
          <p:cNvPicPr>
            <a:picLocks noChangeAspect="1"/>
          </p:cNvPicPr>
          <p:nvPr/>
        </p:nvPicPr>
        <p:blipFill>
          <a:blip r:embed="rId6"/>
          <a:stretch>
            <a:fillRect/>
          </a:stretch>
        </p:blipFill>
        <p:spPr>
          <a:xfrm>
            <a:off x="3367558" y="2137833"/>
            <a:ext cx="2838450" cy="2914650"/>
          </a:xfrm>
          <a:prstGeom prst="rect">
            <a:avLst/>
          </a:prstGeom>
          <a:ln w="38100">
            <a:solidFill>
              <a:schemeClr val="accent6">
                <a:lumMod val="60000"/>
                <a:lumOff val="40000"/>
              </a:schemeClr>
            </a:solidFill>
          </a:ln>
          <a:effectLst/>
        </p:spPr>
      </p:pic>
      <p:pic>
        <p:nvPicPr>
          <p:cNvPr id="4" name="Audio 3">
            <a:hlinkClick r:id="" action="ppaction://media"/>
            <a:extLst>
              <a:ext uri="{FF2B5EF4-FFF2-40B4-BE49-F238E27FC236}">
                <a16:creationId xmlns:a16="http://schemas.microsoft.com/office/drawing/2014/main" id="{BA2E90F7-E462-4F5C-8B89-26D598F5E54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953195888"/>
      </p:ext>
    </p:extLst>
  </p:cSld>
  <p:clrMapOvr>
    <a:masterClrMapping/>
  </p:clrMapOvr>
  <mc:AlternateContent xmlns:mc="http://schemas.openxmlformats.org/markup-compatibility/2006" xmlns:p14="http://schemas.microsoft.com/office/powerpoint/2010/main">
    <mc:Choice Requires="p14">
      <p:transition spd="med" p14:dur="700" advTm="7778">
        <p:fade/>
      </p:transition>
    </mc:Choice>
    <mc:Fallback xmlns="">
      <p:transition spd="med" advTm="777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par>
                                <p:cTn id="7" presetID="2" presetClass="entr" presetSubtype="4" fill="hold" nodeType="withEffect">
                                  <p:stCondLst>
                                    <p:cond delay="0"/>
                                  </p:stCondLst>
                                  <p:childTnLst>
                                    <p:set>
                                      <p:cBhvr>
                                        <p:cTn id="8" dur="1" fill="hold">
                                          <p:stCondLst>
                                            <p:cond delay="0"/>
                                          </p:stCondLst>
                                        </p:cTn>
                                        <p:tgtEl>
                                          <p:spTgt spid="8"/>
                                        </p:tgtEl>
                                        <p:attrNameLst>
                                          <p:attrName>style.visibility</p:attrName>
                                        </p:attrNameLst>
                                      </p:cBhvr>
                                      <p:to>
                                        <p:strVal val="visible"/>
                                      </p:to>
                                    </p:set>
                                    <p:anim calcmode="lin" valueType="num">
                                      <p:cBhvr additive="base">
                                        <p:cTn id="9" dur="1000" fill="hold"/>
                                        <p:tgtEl>
                                          <p:spTgt spid="8"/>
                                        </p:tgtEl>
                                        <p:attrNameLst>
                                          <p:attrName>ppt_x</p:attrName>
                                        </p:attrNameLst>
                                      </p:cBhvr>
                                      <p:tavLst>
                                        <p:tav tm="0">
                                          <p:val>
                                            <p:strVal val="#ppt_x"/>
                                          </p:val>
                                        </p:tav>
                                        <p:tav tm="100000">
                                          <p:val>
                                            <p:strVal val="#ppt_x"/>
                                          </p:val>
                                        </p:tav>
                                      </p:tavLst>
                                    </p:anim>
                                    <p:anim calcmode="lin" valueType="num">
                                      <p:cBhvr additive="base">
                                        <p:cTn id="10"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C3D00B4-676D-484F-AC3A-DC9B258DB0FF}"/>
              </a:ext>
            </a:extLst>
          </p:cNvPr>
          <p:cNvSpPr/>
          <p:nvPr/>
        </p:nvSpPr>
        <p:spPr>
          <a:xfrm>
            <a:off x="0" y="0"/>
            <a:ext cx="9144000"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DFF8CEAA-5047-4677-8282-E4D441AE3FF4}"/>
              </a:ext>
            </a:extLst>
          </p:cNvPr>
          <p:cNvPicPr>
            <a:picLocks noChangeAspect="1"/>
          </p:cNvPicPr>
          <p:nvPr/>
        </p:nvPicPr>
        <p:blipFill>
          <a:blip r:embed="rId6"/>
          <a:stretch>
            <a:fillRect/>
          </a:stretch>
        </p:blipFill>
        <p:spPr>
          <a:xfrm>
            <a:off x="43047" y="0"/>
            <a:ext cx="9025247" cy="6858000"/>
          </a:xfrm>
          <a:prstGeom prst="rect">
            <a:avLst/>
          </a:prstGeom>
        </p:spPr>
      </p:pic>
      <p:sp>
        <p:nvSpPr>
          <p:cNvPr id="10" name="TextBox 9">
            <a:extLst>
              <a:ext uri="{FF2B5EF4-FFF2-40B4-BE49-F238E27FC236}">
                <a16:creationId xmlns:a16="http://schemas.microsoft.com/office/drawing/2014/main" id="{84025859-7231-4DAF-B930-1A479DEBCD9D}"/>
              </a:ext>
            </a:extLst>
          </p:cNvPr>
          <p:cNvSpPr txBox="1"/>
          <p:nvPr/>
        </p:nvSpPr>
        <p:spPr>
          <a:xfrm>
            <a:off x="7375074" y="695848"/>
            <a:ext cx="1698172" cy="276999"/>
          </a:xfrm>
          <a:prstGeom prst="rect">
            <a:avLst/>
          </a:prstGeom>
          <a:solidFill>
            <a:schemeClr val="bg1"/>
          </a:solidFill>
        </p:spPr>
        <p:txBody>
          <a:bodyPr wrap="square" rtlCol="0">
            <a:spAutoFit/>
          </a:bodyPr>
          <a:lstStyle/>
          <a:p>
            <a:r>
              <a:rPr lang="en-US" sz="1200" b="1" dirty="0">
                <a:solidFill>
                  <a:schemeClr val="tx2">
                    <a:lumMod val="75000"/>
                    <a:lumOff val="25000"/>
                  </a:schemeClr>
                </a:solidFill>
              </a:rPr>
              <a:t>David Sample</a:t>
            </a:r>
          </a:p>
        </p:txBody>
      </p:sp>
      <p:sp>
        <p:nvSpPr>
          <p:cNvPr id="11" name="Arrow: Right 10">
            <a:extLst>
              <a:ext uri="{FF2B5EF4-FFF2-40B4-BE49-F238E27FC236}">
                <a16:creationId xmlns:a16="http://schemas.microsoft.com/office/drawing/2014/main" id="{0D3A0C03-85CC-4BE4-B022-0E352CA9C806}"/>
              </a:ext>
            </a:extLst>
          </p:cNvPr>
          <p:cNvSpPr/>
          <p:nvPr/>
        </p:nvSpPr>
        <p:spPr>
          <a:xfrm>
            <a:off x="6754417" y="968485"/>
            <a:ext cx="620657" cy="404152"/>
          </a:xfrm>
          <a:prstGeom prst="rightArrow">
            <a:avLst/>
          </a:prstGeom>
          <a:solidFill>
            <a:schemeClr val="accent6">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8" name="Audio 7">
            <a:hlinkClick r:id="" action="ppaction://media"/>
            <a:extLst>
              <a:ext uri="{FF2B5EF4-FFF2-40B4-BE49-F238E27FC236}">
                <a16:creationId xmlns:a16="http://schemas.microsoft.com/office/drawing/2014/main" id="{90AF7FF8-443B-4DC4-9D3D-021A2B173634}"/>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308977049"/>
      </p:ext>
    </p:extLst>
  </p:cSld>
  <p:clrMapOvr>
    <a:masterClrMapping/>
  </p:clrMapOvr>
  <mc:AlternateContent xmlns:mc="http://schemas.openxmlformats.org/markup-compatibility/2006" xmlns:p14="http://schemas.microsoft.com/office/powerpoint/2010/main">
    <mc:Choice Requires="p14">
      <p:transition spd="med" p14:dur="700" advTm="15046">
        <p:fade/>
      </p:transition>
    </mc:Choice>
    <mc:Fallback xmlns="">
      <p:transition spd="med" advTm="1504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up)">
                                      <p:cBhvr>
                                        <p:cTn id="11"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8"/>
                </p:tgtEl>
              </p:cMediaNode>
            </p:audio>
          </p:childTnLst>
        </p:cTn>
      </p:par>
    </p:tnLst>
    <p:bldLst>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424BB85-DFA0-4607-BDE4-F7B437B3D9D1}"/>
              </a:ext>
            </a:extLst>
          </p:cNvPr>
          <p:cNvSpPr/>
          <p:nvPr/>
        </p:nvSpPr>
        <p:spPr>
          <a:xfrm>
            <a:off x="0" y="-100134"/>
            <a:ext cx="9144001"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9" name="Picture 28">
            <a:extLst>
              <a:ext uri="{FF2B5EF4-FFF2-40B4-BE49-F238E27FC236}">
                <a16:creationId xmlns:a16="http://schemas.microsoft.com/office/drawing/2014/main" id="{2AC04437-17A7-6F36-0539-85429901F5B3}"/>
              </a:ext>
            </a:extLst>
          </p:cNvPr>
          <p:cNvPicPr>
            <a:picLocks noChangeAspect="1"/>
          </p:cNvPicPr>
          <p:nvPr/>
        </p:nvPicPr>
        <p:blipFill>
          <a:blip r:embed="rId6"/>
          <a:stretch>
            <a:fillRect/>
          </a:stretch>
        </p:blipFill>
        <p:spPr>
          <a:xfrm>
            <a:off x="877316" y="18251"/>
            <a:ext cx="7918074" cy="6705600"/>
          </a:xfrm>
          <a:prstGeom prst="rect">
            <a:avLst/>
          </a:prstGeom>
        </p:spPr>
      </p:pic>
      <p:pic>
        <p:nvPicPr>
          <p:cNvPr id="8" name="Audio 7">
            <a:hlinkClick r:id="" action="ppaction://media"/>
            <a:extLst>
              <a:ext uri="{FF2B5EF4-FFF2-40B4-BE49-F238E27FC236}">
                <a16:creationId xmlns:a16="http://schemas.microsoft.com/office/drawing/2014/main" id="{2EA3BA9F-E271-4D0C-BB3F-E3182FE16888}"/>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504238" y="6218238"/>
            <a:ext cx="487362" cy="487362"/>
          </a:xfrm>
          <a:prstGeom prst="rect">
            <a:avLst/>
          </a:prstGeom>
        </p:spPr>
      </p:pic>
      <p:pic>
        <p:nvPicPr>
          <p:cNvPr id="31" name="Picture 30">
            <a:extLst>
              <a:ext uri="{FF2B5EF4-FFF2-40B4-BE49-F238E27FC236}">
                <a16:creationId xmlns:a16="http://schemas.microsoft.com/office/drawing/2014/main" id="{124EE3BC-1B97-4D5D-5A41-46CBEB7D91EA}"/>
              </a:ext>
            </a:extLst>
          </p:cNvPr>
          <p:cNvPicPr>
            <a:picLocks noChangeAspect="1"/>
          </p:cNvPicPr>
          <p:nvPr/>
        </p:nvPicPr>
        <p:blipFill>
          <a:blip r:embed="rId8"/>
          <a:stretch>
            <a:fillRect/>
          </a:stretch>
        </p:blipFill>
        <p:spPr>
          <a:xfrm>
            <a:off x="5505207" y="3104983"/>
            <a:ext cx="696868" cy="171617"/>
          </a:xfrm>
          <a:prstGeom prst="rect">
            <a:avLst/>
          </a:prstGeom>
        </p:spPr>
      </p:pic>
      <p:pic>
        <p:nvPicPr>
          <p:cNvPr id="6" name="Picture 5">
            <a:extLst>
              <a:ext uri="{FF2B5EF4-FFF2-40B4-BE49-F238E27FC236}">
                <a16:creationId xmlns:a16="http://schemas.microsoft.com/office/drawing/2014/main" id="{C1F57267-341F-3B12-2767-7C9BBC0D77BF}"/>
              </a:ext>
            </a:extLst>
          </p:cNvPr>
          <p:cNvPicPr>
            <a:picLocks noChangeAspect="1"/>
          </p:cNvPicPr>
          <p:nvPr/>
        </p:nvPicPr>
        <p:blipFill>
          <a:blip r:embed="rId9"/>
          <a:stretch>
            <a:fillRect/>
          </a:stretch>
        </p:blipFill>
        <p:spPr>
          <a:xfrm>
            <a:off x="6758637" y="1248886"/>
            <a:ext cx="2050597" cy="4932333"/>
          </a:xfrm>
          <a:prstGeom prst="rect">
            <a:avLst/>
          </a:prstGeom>
        </p:spPr>
      </p:pic>
      <p:sp>
        <p:nvSpPr>
          <p:cNvPr id="25" name="Rectangle: Rounded Corners 24">
            <a:extLst>
              <a:ext uri="{FF2B5EF4-FFF2-40B4-BE49-F238E27FC236}">
                <a16:creationId xmlns:a16="http://schemas.microsoft.com/office/drawing/2014/main" id="{509758A3-9A3A-4179-9390-9B8C582B81D3}"/>
              </a:ext>
            </a:extLst>
          </p:cNvPr>
          <p:cNvSpPr/>
          <p:nvPr/>
        </p:nvSpPr>
        <p:spPr>
          <a:xfrm>
            <a:off x="6697100" y="1120901"/>
            <a:ext cx="2050399" cy="5097337"/>
          </a:xfrm>
          <a:prstGeom prst="roundRect">
            <a:avLst/>
          </a:prstGeom>
          <a:noFill/>
          <a:ln w="38100">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Arrow: Left 1">
            <a:extLst>
              <a:ext uri="{FF2B5EF4-FFF2-40B4-BE49-F238E27FC236}">
                <a16:creationId xmlns:a16="http://schemas.microsoft.com/office/drawing/2014/main" id="{816B94F0-254E-4354-B8AD-B7510CF5120E}"/>
              </a:ext>
            </a:extLst>
          </p:cNvPr>
          <p:cNvSpPr/>
          <p:nvPr/>
        </p:nvSpPr>
        <p:spPr>
          <a:xfrm>
            <a:off x="8616025" y="2165305"/>
            <a:ext cx="336314" cy="322044"/>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98DCBE97-A01A-4F72-BDF9-90EDE4AEF653}"/>
              </a:ext>
            </a:extLst>
          </p:cNvPr>
          <p:cNvSpPr txBox="1"/>
          <p:nvPr/>
        </p:nvSpPr>
        <p:spPr>
          <a:xfrm>
            <a:off x="7875789" y="2602636"/>
            <a:ext cx="729271" cy="215444"/>
          </a:xfrm>
          <a:prstGeom prst="rect">
            <a:avLst/>
          </a:prstGeom>
          <a:solidFill>
            <a:schemeClr val="bg1"/>
          </a:solidFill>
        </p:spPr>
        <p:txBody>
          <a:bodyPr wrap="square" rtlCol="0">
            <a:spAutoFit/>
          </a:bodyPr>
          <a:lstStyle/>
          <a:p>
            <a:r>
              <a:rPr lang="en-US" sz="800" dirty="0">
                <a:solidFill>
                  <a:schemeClr val="bg1">
                    <a:lumMod val="50000"/>
                  </a:schemeClr>
                </a:solidFill>
              </a:rPr>
              <a:t>123456789</a:t>
            </a:r>
          </a:p>
        </p:txBody>
      </p:sp>
      <p:sp>
        <p:nvSpPr>
          <p:cNvPr id="24" name="TextBox 23">
            <a:extLst>
              <a:ext uri="{FF2B5EF4-FFF2-40B4-BE49-F238E27FC236}">
                <a16:creationId xmlns:a16="http://schemas.microsoft.com/office/drawing/2014/main" id="{433DD347-A208-40FD-A695-967AA08F1645}"/>
              </a:ext>
            </a:extLst>
          </p:cNvPr>
          <p:cNvSpPr txBox="1"/>
          <p:nvPr/>
        </p:nvSpPr>
        <p:spPr>
          <a:xfrm>
            <a:off x="7799589" y="5257533"/>
            <a:ext cx="729271" cy="215444"/>
          </a:xfrm>
          <a:prstGeom prst="rect">
            <a:avLst/>
          </a:prstGeom>
          <a:solidFill>
            <a:schemeClr val="bg1"/>
          </a:solidFill>
        </p:spPr>
        <p:txBody>
          <a:bodyPr wrap="square" rtlCol="0">
            <a:spAutoFit/>
          </a:bodyPr>
          <a:lstStyle/>
          <a:p>
            <a:r>
              <a:rPr lang="en-US" sz="800" dirty="0">
                <a:solidFill>
                  <a:schemeClr val="bg1">
                    <a:lumMod val="50000"/>
                  </a:schemeClr>
                </a:solidFill>
              </a:rPr>
              <a:t>123456789</a:t>
            </a:r>
          </a:p>
        </p:txBody>
      </p:sp>
      <p:pic>
        <p:nvPicPr>
          <p:cNvPr id="27" name="Picture 26">
            <a:extLst>
              <a:ext uri="{FF2B5EF4-FFF2-40B4-BE49-F238E27FC236}">
                <a16:creationId xmlns:a16="http://schemas.microsoft.com/office/drawing/2014/main" id="{9EC5B54C-B0C1-4EF1-9EC8-6BC365AEE3EE}"/>
              </a:ext>
            </a:extLst>
          </p:cNvPr>
          <p:cNvPicPr>
            <a:picLocks noChangeAspect="1"/>
          </p:cNvPicPr>
          <p:nvPr/>
        </p:nvPicPr>
        <p:blipFill>
          <a:blip r:embed="rId10"/>
          <a:stretch>
            <a:fillRect/>
          </a:stretch>
        </p:blipFill>
        <p:spPr>
          <a:xfrm>
            <a:off x="6906450" y="1575610"/>
            <a:ext cx="1649158" cy="967463"/>
          </a:xfrm>
          <a:prstGeom prst="rect">
            <a:avLst/>
          </a:prstGeom>
          <a:ln>
            <a:solidFill>
              <a:schemeClr val="accent1"/>
            </a:solidFill>
          </a:ln>
        </p:spPr>
      </p:pic>
      <p:sp>
        <p:nvSpPr>
          <p:cNvPr id="10" name="TextBox 9">
            <a:extLst>
              <a:ext uri="{FF2B5EF4-FFF2-40B4-BE49-F238E27FC236}">
                <a16:creationId xmlns:a16="http://schemas.microsoft.com/office/drawing/2014/main" id="{C91EC193-7E4A-104D-5EB5-362F4C0E141B}"/>
              </a:ext>
            </a:extLst>
          </p:cNvPr>
          <p:cNvSpPr txBox="1"/>
          <p:nvPr/>
        </p:nvSpPr>
        <p:spPr>
          <a:xfrm>
            <a:off x="8323895" y="3157651"/>
            <a:ext cx="362032" cy="230832"/>
          </a:xfrm>
          <a:prstGeom prst="rect">
            <a:avLst/>
          </a:prstGeom>
          <a:solidFill>
            <a:schemeClr val="bg1"/>
          </a:solidFill>
        </p:spPr>
        <p:txBody>
          <a:bodyPr wrap="square" rtlCol="0">
            <a:spAutoFit/>
          </a:bodyPr>
          <a:lstStyle/>
          <a:p>
            <a:r>
              <a:rPr lang="en-US" sz="900" dirty="0"/>
              <a:t>11</a:t>
            </a:r>
          </a:p>
        </p:txBody>
      </p:sp>
      <p:pic>
        <p:nvPicPr>
          <p:cNvPr id="9" name="Picture 8">
            <a:extLst>
              <a:ext uri="{FF2B5EF4-FFF2-40B4-BE49-F238E27FC236}">
                <a16:creationId xmlns:a16="http://schemas.microsoft.com/office/drawing/2014/main" id="{68F5EDC8-CF3B-47DD-AD67-B3D29B78E0FD}"/>
              </a:ext>
            </a:extLst>
          </p:cNvPr>
          <p:cNvPicPr>
            <a:picLocks noChangeAspect="1"/>
          </p:cNvPicPr>
          <p:nvPr/>
        </p:nvPicPr>
        <p:blipFill>
          <a:blip r:embed="rId11"/>
          <a:stretch>
            <a:fillRect/>
          </a:stretch>
        </p:blipFill>
        <p:spPr>
          <a:xfrm>
            <a:off x="8010712" y="3403768"/>
            <a:ext cx="634708" cy="244975"/>
          </a:xfrm>
          <a:prstGeom prst="rect">
            <a:avLst/>
          </a:prstGeom>
        </p:spPr>
      </p:pic>
      <p:pic>
        <p:nvPicPr>
          <p:cNvPr id="7" name="Picture 6">
            <a:extLst>
              <a:ext uri="{FF2B5EF4-FFF2-40B4-BE49-F238E27FC236}">
                <a16:creationId xmlns:a16="http://schemas.microsoft.com/office/drawing/2014/main" id="{FCAE7189-80A3-48BB-811F-3DD892CFAB57}"/>
              </a:ext>
            </a:extLst>
          </p:cNvPr>
          <p:cNvPicPr>
            <a:picLocks noChangeAspect="1"/>
          </p:cNvPicPr>
          <p:nvPr/>
        </p:nvPicPr>
        <p:blipFill>
          <a:blip r:embed="rId12"/>
          <a:stretch>
            <a:fillRect/>
          </a:stretch>
        </p:blipFill>
        <p:spPr>
          <a:xfrm>
            <a:off x="5091817" y="5597490"/>
            <a:ext cx="1478108" cy="663781"/>
          </a:xfrm>
          <a:prstGeom prst="rect">
            <a:avLst/>
          </a:prstGeom>
          <a:ln>
            <a:solidFill>
              <a:schemeClr val="accent1"/>
            </a:solidFill>
          </a:ln>
        </p:spPr>
      </p:pic>
      <p:sp>
        <p:nvSpPr>
          <p:cNvPr id="18" name="Rectangle: Rounded Corners 17">
            <a:extLst>
              <a:ext uri="{FF2B5EF4-FFF2-40B4-BE49-F238E27FC236}">
                <a16:creationId xmlns:a16="http://schemas.microsoft.com/office/drawing/2014/main" id="{7A3D5583-CC0F-4EB4-84D8-80ACABC864A4}"/>
              </a:ext>
            </a:extLst>
          </p:cNvPr>
          <p:cNvSpPr/>
          <p:nvPr/>
        </p:nvSpPr>
        <p:spPr>
          <a:xfrm>
            <a:off x="2526772" y="1177851"/>
            <a:ext cx="3543828" cy="562050"/>
          </a:xfrm>
          <a:prstGeom prst="roundRect">
            <a:avLst/>
          </a:prstGeom>
          <a:noFill/>
          <a:ln w="3810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1027285256"/>
      </p:ext>
    </p:extLst>
  </p:cSld>
  <p:clrMapOvr>
    <a:masterClrMapping/>
  </p:clrMapOvr>
  <mc:AlternateContent xmlns:mc="http://schemas.openxmlformats.org/markup-compatibility/2006" xmlns:p14="http://schemas.microsoft.com/office/powerpoint/2010/main">
    <mc:Choice Requires="p14">
      <p:transition spd="med" p14:dur="700" advTm="68080">
        <p:fade/>
      </p:transition>
    </mc:Choice>
    <mc:Fallback xmlns="">
      <p:transition spd="med" advTm="6808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wipe(up)">
                                      <p:cBhvr>
                                        <p:cTn id="11" dur="1000"/>
                                        <p:tgtEl>
                                          <p:spTgt spid="2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up)">
                                      <p:cBhvr>
                                        <p:cTn id="16" dur="10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wipe(up)">
                                      <p:cBhvr>
                                        <p:cTn id="21" dur="1000"/>
                                        <p:tgtEl>
                                          <p:spTgt spid="27"/>
                                        </p:tgtEl>
                                      </p:cBhvr>
                                    </p:animEffect>
                                  </p:childTnLst>
                                </p:cTn>
                              </p:par>
                              <p:par>
                                <p:cTn id="22" presetID="53" presetClass="entr" presetSubtype="16"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1000" fill="hold"/>
                                        <p:tgtEl>
                                          <p:spTgt spid="7"/>
                                        </p:tgtEl>
                                        <p:attrNameLst>
                                          <p:attrName>ppt_w</p:attrName>
                                        </p:attrNameLst>
                                      </p:cBhvr>
                                      <p:tavLst>
                                        <p:tav tm="0">
                                          <p:val>
                                            <p:fltVal val="0"/>
                                          </p:val>
                                        </p:tav>
                                        <p:tav tm="100000">
                                          <p:val>
                                            <p:strVal val="#ppt_w"/>
                                          </p:val>
                                        </p:tav>
                                      </p:tavLst>
                                    </p:anim>
                                    <p:anim calcmode="lin" valueType="num">
                                      <p:cBhvr>
                                        <p:cTn id="25" dur="1000" fill="hold"/>
                                        <p:tgtEl>
                                          <p:spTgt spid="7"/>
                                        </p:tgtEl>
                                        <p:attrNameLst>
                                          <p:attrName>ppt_h</p:attrName>
                                        </p:attrNameLst>
                                      </p:cBhvr>
                                      <p:tavLst>
                                        <p:tav tm="0">
                                          <p:val>
                                            <p:fltVal val="0"/>
                                          </p:val>
                                        </p:tav>
                                        <p:tav tm="100000">
                                          <p:val>
                                            <p:strVal val="#ppt_h"/>
                                          </p:val>
                                        </p:tav>
                                      </p:tavLst>
                                    </p:anim>
                                    <p:animEffect transition="in" filter="fade">
                                      <p:cBhvr>
                                        <p:cTn id="26" dur="1000"/>
                                        <p:tgtEl>
                                          <p:spTgt spid="7"/>
                                        </p:tgtEl>
                                      </p:cBhvr>
                                    </p:animEffect>
                                  </p:childTnLst>
                                </p:cTn>
                              </p:par>
                              <p:par>
                                <p:cTn id="27" presetID="22" presetClass="entr" presetSubtype="1" fill="hold"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ipe(up)">
                                      <p:cBhvr>
                                        <p:cTn id="29" dur="1000"/>
                                        <p:tgtEl>
                                          <p:spTgt spid="9"/>
                                        </p:tgtEl>
                                      </p:cBhvr>
                                    </p:animEffect>
                                  </p:childTnLst>
                                </p:cTn>
                              </p:par>
                              <p:par>
                                <p:cTn id="30" presetID="22" presetClass="entr" presetSubtype="1"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up)">
                                      <p:cBhvr>
                                        <p:cTn id="32" dur="10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up)">
                                      <p:cBhvr>
                                        <p:cTn id="37"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8" fill="hold" display="0">
                  <p:stCondLst>
                    <p:cond delay="indefinite"/>
                  </p:stCondLst>
                  <p:endCondLst>
                    <p:cond evt="onStopAudio" delay="0">
                      <p:tgtEl>
                        <p:sldTgt/>
                      </p:tgtEl>
                    </p:cond>
                  </p:endCondLst>
                </p:cTn>
                <p:tgtEl>
                  <p:spTgt spid="8"/>
                </p:tgtEl>
              </p:cMediaNode>
            </p:audio>
          </p:childTnLst>
        </p:cTn>
      </p:par>
    </p:tnLst>
    <p:bldLst>
      <p:bldP spid="25" grpId="0" animBg="1"/>
      <p:bldP spid="2" grpId="0" animBg="1"/>
      <p:bldP spid="10" grpId="0" animBg="1"/>
      <p:bldP spid="1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D863256-5158-4D3F-8F81-156B60D1657E}"/>
              </a:ext>
            </a:extLst>
          </p:cNvPr>
          <p:cNvSpPr/>
          <p:nvPr/>
        </p:nvSpPr>
        <p:spPr>
          <a:xfrm>
            <a:off x="-2" y="0"/>
            <a:ext cx="9144001"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 name="Picture 1">
            <a:extLst>
              <a:ext uri="{FF2B5EF4-FFF2-40B4-BE49-F238E27FC236}">
                <a16:creationId xmlns:a16="http://schemas.microsoft.com/office/drawing/2014/main" id="{3FC89C27-CA4A-E040-DBA1-028AE6400223}"/>
              </a:ext>
            </a:extLst>
          </p:cNvPr>
          <p:cNvPicPr>
            <a:picLocks noChangeAspect="1"/>
          </p:cNvPicPr>
          <p:nvPr/>
        </p:nvPicPr>
        <p:blipFill>
          <a:blip r:embed="rId6"/>
          <a:stretch>
            <a:fillRect/>
          </a:stretch>
        </p:blipFill>
        <p:spPr>
          <a:xfrm>
            <a:off x="987889" y="152400"/>
            <a:ext cx="7516349" cy="6433995"/>
          </a:xfrm>
          <a:prstGeom prst="rect">
            <a:avLst/>
          </a:prstGeom>
        </p:spPr>
      </p:pic>
      <p:sp>
        <p:nvSpPr>
          <p:cNvPr id="13" name="Rectangle 12">
            <a:extLst>
              <a:ext uri="{FF2B5EF4-FFF2-40B4-BE49-F238E27FC236}">
                <a16:creationId xmlns:a16="http://schemas.microsoft.com/office/drawing/2014/main" id="{E2027E71-A7BE-4F0B-A25F-7047E215D02D}"/>
              </a:ext>
            </a:extLst>
          </p:cNvPr>
          <p:cNvSpPr/>
          <p:nvPr/>
        </p:nvSpPr>
        <p:spPr>
          <a:xfrm>
            <a:off x="2685309" y="1492044"/>
            <a:ext cx="2988981" cy="29245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ectangle: Rounded Corners 5">
            <a:extLst>
              <a:ext uri="{FF2B5EF4-FFF2-40B4-BE49-F238E27FC236}">
                <a16:creationId xmlns:a16="http://schemas.microsoft.com/office/drawing/2014/main" id="{53C4225B-FC90-4F52-8C64-F1A181D78AFF}"/>
              </a:ext>
            </a:extLst>
          </p:cNvPr>
          <p:cNvSpPr/>
          <p:nvPr/>
        </p:nvSpPr>
        <p:spPr>
          <a:xfrm>
            <a:off x="2632300" y="1763649"/>
            <a:ext cx="3931338" cy="1280175"/>
          </a:xfrm>
          <a:prstGeom prst="roundRect">
            <a:avLst/>
          </a:prstGeom>
          <a:noFill/>
          <a:ln w="38100">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3" name="Audio 2">
            <a:hlinkClick r:id="" action="ppaction://media"/>
            <a:extLst>
              <a:ext uri="{FF2B5EF4-FFF2-40B4-BE49-F238E27FC236}">
                <a16:creationId xmlns:a16="http://schemas.microsoft.com/office/drawing/2014/main" id="{85746CD8-ADEF-4643-A055-DE97AD5248E4}"/>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1642458893"/>
      </p:ext>
    </p:extLst>
  </p:cSld>
  <p:clrMapOvr>
    <a:masterClrMapping/>
  </p:clrMapOvr>
  <mc:AlternateContent xmlns:mc="http://schemas.openxmlformats.org/markup-compatibility/2006" xmlns:p14="http://schemas.microsoft.com/office/powerpoint/2010/main">
    <mc:Choice Requires="p14">
      <p:transition spd="med" p14:dur="700" advTm="35177">
        <p:fade/>
      </p:transition>
    </mc:Choice>
    <mc:Fallback xmlns="">
      <p:transition spd="med" advTm="3517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22" presetClass="entr" presetSubtype="1"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wipe(up)">
                                      <p:cBhvr>
                                        <p:cTn id="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3"/>
                </p:tgtEl>
              </p:cMediaNode>
            </p:audio>
          </p:childTnLst>
        </p:cTn>
      </p:par>
    </p:tnLst>
    <p:bldLst>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424BB85-DFA0-4607-BDE4-F7B437B3D9D1}"/>
              </a:ext>
            </a:extLst>
          </p:cNvPr>
          <p:cNvSpPr/>
          <p:nvPr/>
        </p:nvSpPr>
        <p:spPr>
          <a:xfrm>
            <a:off x="0" y="0"/>
            <a:ext cx="9144001"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145BB7C8-07BD-715B-E707-D87C1F97B9A4}"/>
              </a:ext>
            </a:extLst>
          </p:cNvPr>
          <p:cNvPicPr>
            <a:picLocks noChangeAspect="1"/>
          </p:cNvPicPr>
          <p:nvPr/>
        </p:nvPicPr>
        <p:blipFill>
          <a:blip r:embed="rId6"/>
          <a:stretch>
            <a:fillRect/>
          </a:stretch>
        </p:blipFill>
        <p:spPr>
          <a:xfrm>
            <a:off x="494242" y="-68096"/>
            <a:ext cx="7857595" cy="6726102"/>
          </a:xfrm>
          <a:prstGeom prst="rect">
            <a:avLst/>
          </a:prstGeom>
        </p:spPr>
      </p:pic>
      <p:sp>
        <p:nvSpPr>
          <p:cNvPr id="2" name="Rectangle 1">
            <a:extLst>
              <a:ext uri="{FF2B5EF4-FFF2-40B4-BE49-F238E27FC236}">
                <a16:creationId xmlns:a16="http://schemas.microsoft.com/office/drawing/2014/main" id="{2F61A247-8552-4AD2-B399-6A4881666EA1}"/>
              </a:ext>
            </a:extLst>
          </p:cNvPr>
          <p:cNvSpPr/>
          <p:nvPr/>
        </p:nvSpPr>
        <p:spPr>
          <a:xfrm>
            <a:off x="2262563" y="1265194"/>
            <a:ext cx="3086051" cy="38228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5" name="Rectangle: Rounded Corners 24">
            <a:extLst>
              <a:ext uri="{FF2B5EF4-FFF2-40B4-BE49-F238E27FC236}">
                <a16:creationId xmlns:a16="http://schemas.microsoft.com/office/drawing/2014/main" id="{509758A3-9A3A-4179-9390-9B8C582B81D3}"/>
              </a:ext>
            </a:extLst>
          </p:cNvPr>
          <p:cNvSpPr/>
          <p:nvPr/>
        </p:nvSpPr>
        <p:spPr>
          <a:xfrm>
            <a:off x="2009505" y="3179643"/>
            <a:ext cx="4341191" cy="2707590"/>
          </a:xfrm>
          <a:prstGeom prst="roundRect">
            <a:avLst/>
          </a:prstGeom>
          <a:noFill/>
          <a:ln w="38100">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6" name="Audio 5">
            <a:hlinkClick r:id="" action="ppaction://media"/>
            <a:extLst>
              <a:ext uri="{FF2B5EF4-FFF2-40B4-BE49-F238E27FC236}">
                <a16:creationId xmlns:a16="http://schemas.microsoft.com/office/drawing/2014/main" id="{D50E4A35-7F82-499B-9231-2849E26DD0B4}"/>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1786258991"/>
      </p:ext>
    </p:extLst>
  </p:cSld>
  <p:clrMapOvr>
    <a:masterClrMapping/>
  </p:clrMapOvr>
  <mc:AlternateContent xmlns:mc="http://schemas.openxmlformats.org/markup-compatibility/2006" xmlns:p14="http://schemas.microsoft.com/office/powerpoint/2010/main">
    <mc:Choice Requires="p14">
      <p:transition spd="med" p14:dur="700" advTm="13862">
        <p:fade/>
      </p:transition>
    </mc:Choice>
    <mc:Fallback xmlns="">
      <p:transition spd="med" advTm="1386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par>
                                <p:cTn id="7" presetID="22" presetClass="entr" presetSubtype="1" fill="hold" grpId="0" nodeType="withEffect">
                                  <p:stCondLst>
                                    <p:cond delay="0"/>
                                  </p:stCondLst>
                                  <p:childTnLst>
                                    <p:set>
                                      <p:cBhvr>
                                        <p:cTn id="8" dur="1" fill="hold">
                                          <p:stCondLst>
                                            <p:cond delay="0"/>
                                          </p:stCondLst>
                                        </p:cTn>
                                        <p:tgtEl>
                                          <p:spTgt spid="25"/>
                                        </p:tgtEl>
                                        <p:attrNameLst>
                                          <p:attrName>style.visibility</p:attrName>
                                        </p:attrNameLst>
                                      </p:cBhvr>
                                      <p:to>
                                        <p:strVal val="visible"/>
                                      </p:to>
                                    </p:set>
                                    <p:animEffect transition="in" filter="wipe(up)">
                                      <p:cBhvr>
                                        <p:cTn id="9" dur="1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6"/>
                </p:tgtEl>
              </p:cMediaNode>
            </p:audio>
          </p:childTnLst>
        </p:cTn>
      </p:par>
    </p:tnLst>
    <p:bldLst>
      <p:bldP spid="2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424BB85-DFA0-4607-BDE4-F7B437B3D9D1}"/>
              </a:ext>
            </a:extLst>
          </p:cNvPr>
          <p:cNvSpPr/>
          <p:nvPr/>
        </p:nvSpPr>
        <p:spPr>
          <a:xfrm>
            <a:off x="0" y="0"/>
            <a:ext cx="9144001"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E3EB0915-B50A-42FC-B76F-4CFB7DFDB5FC}"/>
              </a:ext>
            </a:extLst>
          </p:cNvPr>
          <p:cNvPicPr>
            <a:picLocks noChangeAspect="1"/>
          </p:cNvPicPr>
          <p:nvPr/>
        </p:nvPicPr>
        <p:blipFill>
          <a:blip r:embed="rId6"/>
          <a:stretch>
            <a:fillRect/>
          </a:stretch>
        </p:blipFill>
        <p:spPr>
          <a:xfrm>
            <a:off x="1130716" y="146112"/>
            <a:ext cx="6529258" cy="6565775"/>
          </a:xfrm>
          <a:prstGeom prst="rect">
            <a:avLst/>
          </a:prstGeom>
        </p:spPr>
      </p:pic>
      <p:grpSp>
        <p:nvGrpSpPr>
          <p:cNvPr id="13" name="Group 12">
            <a:extLst>
              <a:ext uri="{FF2B5EF4-FFF2-40B4-BE49-F238E27FC236}">
                <a16:creationId xmlns:a16="http://schemas.microsoft.com/office/drawing/2014/main" id="{8200B378-8768-419F-B623-BE6C9F941C48}"/>
              </a:ext>
            </a:extLst>
          </p:cNvPr>
          <p:cNvGrpSpPr/>
          <p:nvPr/>
        </p:nvGrpSpPr>
        <p:grpSpPr>
          <a:xfrm>
            <a:off x="6058022" y="1490060"/>
            <a:ext cx="2707268" cy="5149121"/>
            <a:chOff x="6058022" y="1490060"/>
            <a:chExt cx="2707268" cy="5149121"/>
          </a:xfrm>
        </p:grpSpPr>
        <p:pic>
          <p:nvPicPr>
            <p:cNvPr id="15" name="Picture 14">
              <a:extLst>
                <a:ext uri="{FF2B5EF4-FFF2-40B4-BE49-F238E27FC236}">
                  <a16:creationId xmlns:a16="http://schemas.microsoft.com/office/drawing/2014/main" id="{965B4F9B-F1B0-4236-97AE-344DBEE31D47}"/>
                </a:ext>
              </a:extLst>
            </p:cNvPr>
            <p:cNvPicPr>
              <a:picLocks noChangeAspect="1"/>
            </p:cNvPicPr>
            <p:nvPr/>
          </p:nvPicPr>
          <p:blipFill>
            <a:blip r:embed="rId7"/>
            <a:stretch>
              <a:fillRect/>
            </a:stretch>
          </p:blipFill>
          <p:spPr>
            <a:xfrm>
              <a:off x="6058022" y="1490060"/>
              <a:ext cx="1588104" cy="5149121"/>
            </a:xfrm>
            <a:prstGeom prst="rect">
              <a:avLst/>
            </a:prstGeom>
          </p:spPr>
        </p:pic>
        <p:sp>
          <p:nvSpPr>
            <p:cNvPr id="16" name="TextBox 15">
              <a:extLst>
                <a:ext uri="{FF2B5EF4-FFF2-40B4-BE49-F238E27FC236}">
                  <a16:creationId xmlns:a16="http://schemas.microsoft.com/office/drawing/2014/main" id="{340F4E9A-2B2B-4605-BAEB-AAFD83C1A60D}"/>
                </a:ext>
              </a:extLst>
            </p:cNvPr>
            <p:cNvSpPr txBox="1"/>
            <p:nvPr/>
          </p:nvSpPr>
          <p:spPr>
            <a:xfrm>
              <a:off x="6880913" y="2500322"/>
              <a:ext cx="1880225" cy="215444"/>
            </a:xfrm>
            <a:prstGeom prst="rect">
              <a:avLst/>
            </a:prstGeom>
            <a:solidFill>
              <a:schemeClr val="bg1"/>
            </a:solidFill>
          </p:spPr>
          <p:txBody>
            <a:bodyPr wrap="square" rtlCol="0">
              <a:spAutoFit/>
            </a:bodyPr>
            <a:lstStyle/>
            <a:p>
              <a:r>
                <a:rPr lang="en-US" sz="800" dirty="0">
                  <a:solidFill>
                    <a:schemeClr val="bg1">
                      <a:lumMod val="50000"/>
                    </a:schemeClr>
                  </a:solidFill>
                </a:rPr>
                <a:t>123456789</a:t>
              </a:r>
            </a:p>
          </p:txBody>
        </p:sp>
        <p:sp>
          <p:nvSpPr>
            <p:cNvPr id="19" name="TextBox 18">
              <a:extLst>
                <a:ext uri="{FF2B5EF4-FFF2-40B4-BE49-F238E27FC236}">
                  <a16:creationId xmlns:a16="http://schemas.microsoft.com/office/drawing/2014/main" id="{A0BABA54-383A-47C8-A5F8-40249BE4B59D}"/>
                </a:ext>
              </a:extLst>
            </p:cNvPr>
            <p:cNvSpPr txBox="1"/>
            <p:nvPr/>
          </p:nvSpPr>
          <p:spPr>
            <a:xfrm>
              <a:off x="6885065" y="4828676"/>
              <a:ext cx="1880225" cy="215444"/>
            </a:xfrm>
            <a:prstGeom prst="rect">
              <a:avLst/>
            </a:prstGeom>
            <a:solidFill>
              <a:schemeClr val="bg1"/>
            </a:solidFill>
          </p:spPr>
          <p:txBody>
            <a:bodyPr wrap="square" rtlCol="0">
              <a:spAutoFit/>
            </a:bodyPr>
            <a:lstStyle/>
            <a:p>
              <a:r>
                <a:rPr lang="en-US" sz="800" dirty="0">
                  <a:solidFill>
                    <a:schemeClr val="bg1">
                      <a:lumMod val="50000"/>
                    </a:schemeClr>
                  </a:solidFill>
                </a:rPr>
                <a:t>123456789</a:t>
              </a:r>
            </a:p>
          </p:txBody>
        </p:sp>
      </p:grpSp>
      <p:pic>
        <p:nvPicPr>
          <p:cNvPr id="20" name="Picture 19">
            <a:extLst>
              <a:ext uri="{FF2B5EF4-FFF2-40B4-BE49-F238E27FC236}">
                <a16:creationId xmlns:a16="http://schemas.microsoft.com/office/drawing/2014/main" id="{647A7B35-C49E-4F93-8476-CBBE5D651B1F}"/>
              </a:ext>
            </a:extLst>
          </p:cNvPr>
          <p:cNvPicPr>
            <a:picLocks noChangeAspect="1"/>
          </p:cNvPicPr>
          <p:nvPr/>
        </p:nvPicPr>
        <p:blipFill>
          <a:blip r:embed="rId8"/>
          <a:stretch>
            <a:fillRect/>
          </a:stretch>
        </p:blipFill>
        <p:spPr>
          <a:xfrm>
            <a:off x="2607764" y="3505198"/>
            <a:ext cx="3368093" cy="2870201"/>
          </a:xfrm>
          <a:prstGeom prst="rect">
            <a:avLst/>
          </a:prstGeom>
        </p:spPr>
      </p:pic>
      <p:grpSp>
        <p:nvGrpSpPr>
          <p:cNvPr id="21" name="Group 20">
            <a:extLst>
              <a:ext uri="{FF2B5EF4-FFF2-40B4-BE49-F238E27FC236}">
                <a16:creationId xmlns:a16="http://schemas.microsoft.com/office/drawing/2014/main" id="{B5B56470-C6CE-4906-9654-2E0554219C16}"/>
              </a:ext>
            </a:extLst>
          </p:cNvPr>
          <p:cNvGrpSpPr/>
          <p:nvPr/>
        </p:nvGrpSpPr>
        <p:grpSpPr>
          <a:xfrm>
            <a:off x="1130716" y="48490"/>
            <a:ext cx="6685013" cy="1188979"/>
            <a:chOff x="987273" y="146111"/>
            <a:chExt cx="6951529" cy="1098445"/>
          </a:xfrm>
        </p:grpSpPr>
        <p:pic>
          <p:nvPicPr>
            <p:cNvPr id="22" name="Picture 21">
              <a:extLst>
                <a:ext uri="{FF2B5EF4-FFF2-40B4-BE49-F238E27FC236}">
                  <a16:creationId xmlns:a16="http://schemas.microsoft.com/office/drawing/2014/main" id="{7AE64EE8-1F1A-4EEE-90F2-DF3779DEA716}"/>
                </a:ext>
              </a:extLst>
            </p:cNvPr>
            <p:cNvPicPr>
              <a:picLocks noChangeAspect="1"/>
            </p:cNvPicPr>
            <p:nvPr/>
          </p:nvPicPr>
          <p:blipFill>
            <a:blip r:embed="rId9"/>
            <a:stretch>
              <a:fillRect/>
            </a:stretch>
          </p:blipFill>
          <p:spPr>
            <a:xfrm>
              <a:off x="987273" y="146111"/>
              <a:ext cx="6951529" cy="1098445"/>
            </a:xfrm>
            <a:prstGeom prst="rect">
              <a:avLst/>
            </a:prstGeom>
          </p:spPr>
        </p:pic>
        <p:sp>
          <p:nvSpPr>
            <p:cNvPr id="23" name="TextBox 22">
              <a:extLst>
                <a:ext uri="{FF2B5EF4-FFF2-40B4-BE49-F238E27FC236}">
                  <a16:creationId xmlns:a16="http://schemas.microsoft.com/office/drawing/2014/main" id="{43446C26-A56C-4CC6-AEE7-55A4023D5211}"/>
                </a:ext>
              </a:extLst>
            </p:cNvPr>
            <p:cNvSpPr txBox="1"/>
            <p:nvPr/>
          </p:nvSpPr>
          <p:spPr>
            <a:xfrm>
              <a:off x="6189494" y="357485"/>
              <a:ext cx="1210733" cy="253916"/>
            </a:xfrm>
            <a:prstGeom prst="rect">
              <a:avLst/>
            </a:prstGeom>
            <a:solidFill>
              <a:schemeClr val="bg1"/>
            </a:solidFill>
          </p:spPr>
          <p:txBody>
            <a:bodyPr wrap="square" rtlCol="0">
              <a:spAutoFit/>
            </a:bodyPr>
            <a:lstStyle/>
            <a:p>
              <a:r>
                <a:rPr lang="en-US" sz="1000" b="1" dirty="0">
                  <a:solidFill>
                    <a:schemeClr val="tx2">
                      <a:lumMod val="90000"/>
                      <a:lumOff val="10000"/>
                    </a:schemeClr>
                  </a:solidFill>
                </a:rPr>
                <a:t>David Sample</a:t>
              </a:r>
            </a:p>
          </p:txBody>
        </p:sp>
      </p:grpSp>
      <p:sp>
        <p:nvSpPr>
          <p:cNvPr id="2" name="Rectangle 1">
            <a:extLst>
              <a:ext uri="{FF2B5EF4-FFF2-40B4-BE49-F238E27FC236}">
                <a16:creationId xmlns:a16="http://schemas.microsoft.com/office/drawing/2014/main" id="{2F61A247-8552-4AD2-B399-6A4881666EA1}"/>
              </a:ext>
            </a:extLst>
          </p:cNvPr>
          <p:cNvSpPr/>
          <p:nvPr/>
        </p:nvSpPr>
        <p:spPr>
          <a:xfrm>
            <a:off x="2585992" y="1490060"/>
            <a:ext cx="2748007" cy="38228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EE866741-CBF1-4435-8833-624572321305}"/>
              </a:ext>
            </a:extLst>
          </p:cNvPr>
          <p:cNvSpPr/>
          <p:nvPr/>
        </p:nvSpPr>
        <p:spPr>
          <a:xfrm>
            <a:off x="2649861" y="1322344"/>
            <a:ext cx="5427292" cy="557204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4139C9FF-925B-421A-8465-950F1BFFF498}"/>
              </a:ext>
            </a:extLst>
          </p:cNvPr>
          <p:cNvPicPr>
            <a:picLocks noChangeAspect="1"/>
          </p:cNvPicPr>
          <p:nvPr/>
        </p:nvPicPr>
        <p:blipFill>
          <a:blip r:embed="rId10"/>
          <a:stretch>
            <a:fillRect/>
          </a:stretch>
        </p:blipFill>
        <p:spPr>
          <a:xfrm>
            <a:off x="2798892" y="1624804"/>
            <a:ext cx="5794237" cy="3760788"/>
          </a:xfrm>
          <a:prstGeom prst="rect">
            <a:avLst/>
          </a:prstGeom>
        </p:spPr>
      </p:pic>
      <p:pic>
        <p:nvPicPr>
          <p:cNvPr id="18" name="Picture 17">
            <a:extLst>
              <a:ext uri="{FF2B5EF4-FFF2-40B4-BE49-F238E27FC236}">
                <a16:creationId xmlns:a16="http://schemas.microsoft.com/office/drawing/2014/main" id="{F3EB244B-13FB-46A6-A426-261CFF42A379}"/>
              </a:ext>
            </a:extLst>
          </p:cNvPr>
          <p:cNvPicPr>
            <a:picLocks noChangeAspect="1"/>
          </p:cNvPicPr>
          <p:nvPr/>
        </p:nvPicPr>
        <p:blipFill>
          <a:blip r:embed="rId11"/>
          <a:stretch>
            <a:fillRect/>
          </a:stretch>
        </p:blipFill>
        <p:spPr>
          <a:xfrm>
            <a:off x="1116868" y="1604491"/>
            <a:ext cx="1498164" cy="5125588"/>
          </a:xfrm>
          <a:prstGeom prst="rect">
            <a:avLst/>
          </a:prstGeom>
        </p:spPr>
      </p:pic>
      <p:sp>
        <p:nvSpPr>
          <p:cNvPr id="14" name="Rectangle: Rounded Corners 13">
            <a:extLst>
              <a:ext uri="{FF2B5EF4-FFF2-40B4-BE49-F238E27FC236}">
                <a16:creationId xmlns:a16="http://schemas.microsoft.com/office/drawing/2014/main" id="{E2CF8420-8B2D-4525-A9DD-09C56B1FD81C}"/>
              </a:ext>
            </a:extLst>
          </p:cNvPr>
          <p:cNvSpPr/>
          <p:nvPr/>
        </p:nvSpPr>
        <p:spPr>
          <a:xfrm>
            <a:off x="1041527" y="1993045"/>
            <a:ext cx="1567252" cy="1435956"/>
          </a:xfrm>
          <a:prstGeom prst="roundRect">
            <a:avLst/>
          </a:prstGeom>
          <a:noFill/>
          <a:ln w="38100">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Arrow: Right 6">
            <a:extLst>
              <a:ext uri="{FF2B5EF4-FFF2-40B4-BE49-F238E27FC236}">
                <a16:creationId xmlns:a16="http://schemas.microsoft.com/office/drawing/2014/main" id="{66344072-C00B-492D-AFE8-8FD69BE37D40}"/>
              </a:ext>
            </a:extLst>
          </p:cNvPr>
          <p:cNvSpPr/>
          <p:nvPr/>
        </p:nvSpPr>
        <p:spPr>
          <a:xfrm>
            <a:off x="620372" y="2211437"/>
            <a:ext cx="626048" cy="288885"/>
          </a:xfrm>
          <a:prstGeom prst="rightArrow">
            <a:avLst/>
          </a:prstGeom>
          <a:solidFill>
            <a:schemeClr val="accent6"/>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9" name="Audio 8">
            <a:hlinkClick r:id="" action="ppaction://media"/>
            <a:extLst>
              <a:ext uri="{FF2B5EF4-FFF2-40B4-BE49-F238E27FC236}">
                <a16:creationId xmlns:a16="http://schemas.microsoft.com/office/drawing/2014/main" id="{E518222D-50E0-445D-BBA1-2A28DDCEAA13}"/>
              </a:ext>
            </a:extLst>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2447185447"/>
      </p:ext>
    </p:extLst>
  </p:cSld>
  <p:clrMapOvr>
    <a:masterClrMapping/>
  </p:clrMapOvr>
  <mc:AlternateContent xmlns:mc="http://schemas.openxmlformats.org/markup-compatibility/2006" xmlns:p14="http://schemas.microsoft.com/office/powerpoint/2010/main">
    <mc:Choice Requires="p14">
      <p:transition spd="med" p14:dur="700" advTm="31137">
        <p:fade/>
      </p:transition>
    </mc:Choice>
    <mc:Fallback xmlns="">
      <p:transition spd="med" advTm="3113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par>
                                <p:cTn id="7" presetID="22" presetClass="entr" presetSubtype="1"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animEffect transition="in" filter="wipe(up)">
                                      <p:cBhvr>
                                        <p:cTn id="9" dur="10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up)">
                                      <p:cBhvr>
                                        <p:cTn id="14"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9"/>
                </p:tgtEl>
              </p:cMediaNode>
            </p:audio>
          </p:childTnLst>
        </p:cTn>
      </p:par>
    </p:tnLst>
    <p:bldLst>
      <p:bldP spid="14" grpId="0" animBg="1"/>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424BB85-DFA0-4607-BDE4-F7B437B3D9D1}"/>
              </a:ext>
            </a:extLst>
          </p:cNvPr>
          <p:cNvSpPr/>
          <p:nvPr/>
        </p:nvSpPr>
        <p:spPr>
          <a:xfrm>
            <a:off x="0" y="0"/>
            <a:ext cx="9144001"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E3EB0915-B50A-42FC-B76F-4CFB7DFDB5FC}"/>
              </a:ext>
            </a:extLst>
          </p:cNvPr>
          <p:cNvPicPr>
            <a:picLocks noChangeAspect="1"/>
          </p:cNvPicPr>
          <p:nvPr/>
        </p:nvPicPr>
        <p:blipFill>
          <a:blip r:embed="rId6"/>
          <a:stretch>
            <a:fillRect/>
          </a:stretch>
        </p:blipFill>
        <p:spPr>
          <a:xfrm>
            <a:off x="1130716" y="146112"/>
            <a:ext cx="6529258" cy="6565775"/>
          </a:xfrm>
          <a:prstGeom prst="rect">
            <a:avLst/>
          </a:prstGeom>
        </p:spPr>
      </p:pic>
      <p:grpSp>
        <p:nvGrpSpPr>
          <p:cNvPr id="13" name="Group 12">
            <a:extLst>
              <a:ext uri="{FF2B5EF4-FFF2-40B4-BE49-F238E27FC236}">
                <a16:creationId xmlns:a16="http://schemas.microsoft.com/office/drawing/2014/main" id="{8200B378-8768-419F-B623-BE6C9F941C48}"/>
              </a:ext>
            </a:extLst>
          </p:cNvPr>
          <p:cNvGrpSpPr/>
          <p:nvPr/>
        </p:nvGrpSpPr>
        <p:grpSpPr>
          <a:xfrm>
            <a:off x="6058022" y="1490060"/>
            <a:ext cx="2707268" cy="5149121"/>
            <a:chOff x="6058022" y="1490060"/>
            <a:chExt cx="2707268" cy="5149121"/>
          </a:xfrm>
        </p:grpSpPr>
        <p:pic>
          <p:nvPicPr>
            <p:cNvPr id="15" name="Picture 14">
              <a:extLst>
                <a:ext uri="{FF2B5EF4-FFF2-40B4-BE49-F238E27FC236}">
                  <a16:creationId xmlns:a16="http://schemas.microsoft.com/office/drawing/2014/main" id="{965B4F9B-F1B0-4236-97AE-344DBEE31D47}"/>
                </a:ext>
              </a:extLst>
            </p:cNvPr>
            <p:cNvPicPr>
              <a:picLocks noChangeAspect="1"/>
            </p:cNvPicPr>
            <p:nvPr/>
          </p:nvPicPr>
          <p:blipFill>
            <a:blip r:embed="rId7"/>
            <a:stretch>
              <a:fillRect/>
            </a:stretch>
          </p:blipFill>
          <p:spPr>
            <a:xfrm>
              <a:off x="6058022" y="1490060"/>
              <a:ext cx="1588104" cy="5149121"/>
            </a:xfrm>
            <a:prstGeom prst="rect">
              <a:avLst/>
            </a:prstGeom>
          </p:spPr>
        </p:pic>
        <p:sp>
          <p:nvSpPr>
            <p:cNvPr id="16" name="TextBox 15">
              <a:extLst>
                <a:ext uri="{FF2B5EF4-FFF2-40B4-BE49-F238E27FC236}">
                  <a16:creationId xmlns:a16="http://schemas.microsoft.com/office/drawing/2014/main" id="{340F4E9A-2B2B-4605-BAEB-AAFD83C1A60D}"/>
                </a:ext>
              </a:extLst>
            </p:cNvPr>
            <p:cNvSpPr txBox="1"/>
            <p:nvPr/>
          </p:nvSpPr>
          <p:spPr>
            <a:xfrm>
              <a:off x="6880913" y="2500322"/>
              <a:ext cx="1880225" cy="215444"/>
            </a:xfrm>
            <a:prstGeom prst="rect">
              <a:avLst/>
            </a:prstGeom>
            <a:solidFill>
              <a:schemeClr val="bg1"/>
            </a:solidFill>
          </p:spPr>
          <p:txBody>
            <a:bodyPr wrap="square" rtlCol="0">
              <a:spAutoFit/>
            </a:bodyPr>
            <a:lstStyle/>
            <a:p>
              <a:r>
                <a:rPr lang="en-US" sz="800" dirty="0">
                  <a:solidFill>
                    <a:schemeClr val="bg1">
                      <a:lumMod val="50000"/>
                    </a:schemeClr>
                  </a:solidFill>
                </a:rPr>
                <a:t>123456789</a:t>
              </a:r>
            </a:p>
          </p:txBody>
        </p:sp>
        <p:sp>
          <p:nvSpPr>
            <p:cNvPr id="19" name="TextBox 18">
              <a:extLst>
                <a:ext uri="{FF2B5EF4-FFF2-40B4-BE49-F238E27FC236}">
                  <a16:creationId xmlns:a16="http://schemas.microsoft.com/office/drawing/2014/main" id="{A0BABA54-383A-47C8-A5F8-40249BE4B59D}"/>
                </a:ext>
              </a:extLst>
            </p:cNvPr>
            <p:cNvSpPr txBox="1"/>
            <p:nvPr/>
          </p:nvSpPr>
          <p:spPr>
            <a:xfrm>
              <a:off x="6885065" y="4828676"/>
              <a:ext cx="1880225" cy="215444"/>
            </a:xfrm>
            <a:prstGeom prst="rect">
              <a:avLst/>
            </a:prstGeom>
            <a:solidFill>
              <a:schemeClr val="bg1"/>
            </a:solidFill>
          </p:spPr>
          <p:txBody>
            <a:bodyPr wrap="square" rtlCol="0">
              <a:spAutoFit/>
            </a:bodyPr>
            <a:lstStyle/>
            <a:p>
              <a:r>
                <a:rPr lang="en-US" sz="800" dirty="0">
                  <a:solidFill>
                    <a:schemeClr val="bg1">
                      <a:lumMod val="50000"/>
                    </a:schemeClr>
                  </a:solidFill>
                </a:rPr>
                <a:t>123456789</a:t>
              </a:r>
            </a:p>
          </p:txBody>
        </p:sp>
      </p:grpSp>
      <p:pic>
        <p:nvPicPr>
          <p:cNvPr id="20" name="Picture 19">
            <a:extLst>
              <a:ext uri="{FF2B5EF4-FFF2-40B4-BE49-F238E27FC236}">
                <a16:creationId xmlns:a16="http://schemas.microsoft.com/office/drawing/2014/main" id="{647A7B35-C49E-4F93-8476-CBBE5D651B1F}"/>
              </a:ext>
            </a:extLst>
          </p:cNvPr>
          <p:cNvPicPr>
            <a:picLocks noChangeAspect="1"/>
          </p:cNvPicPr>
          <p:nvPr/>
        </p:nvPicPr>
        <p:blipFill>
          <a:blip r:embed="rId8"/>
          <a:stretch>
            <a:fillRect/>
          </a:stretch>
        </p:blipFill>
        <p:spPr>
          <a:xfrm>
            <a:off x="2607764" y="3505198"/>
            <a:ext cx="3368093" cy="2870201"/>
          </a:xfrm>
          <a:prstGeom prst="rect">
            <a:avLst/>
          </a:prstGeom>
        </p:spPr>
      </p:pic>
      <p:grpSp>
        <p:nvGrpSpPr>
          <p:cNvPr id="21" name="Group 20">
            <a:extLst>
              <a:ext uri="{FF2B5EF4-FFF2-40B4-BE49-F238E27FC236}">
                <a16:creationId xmlns:a16="http://schemas.microsoft.com/office/drawing/2014/main" id="{B5B56470-C6CE-4906-9654-2E0554219C16}"/>
              </a:ext>
            </a:extLst>
          </p:cNvPr>
          <p:cNvGrpSpPr/>
          <p:nvPr/>
        </p:nvGrpSpPr>
        <p:grpSpPr>
          <a:xfrm>
            <a:off x="1130716" y="48490"/>
            <a:ext cx="6685013" cy="1188979"/>
            <a:chOff x="987273" y="146111"/>
            <a:chExt cx="6951529" cy="1098445"/>
          </a:xfrm>
        </p:grpSpPr>
        <p:pic>
          <p:nvPicPr>
            <p:cNvPr id="22" name="Picture 21">
              <a:extLst>
                <a:ext uri="{FF2B5EF4-FFF2-40B4-BE49-F238E27FC236}">
                  <a16:creationId xmlns:a16="http://schemas.microsoft.com/office/drawing/2014/main" id="{7AE64EE8-1F1A-4EEE-90F2-DF3779DEA716}"/>
                </a:ext>
              </a:extLst>
            </p:cNvPr>
            <p:cNvPicPr>
              <a:picLocks noChangeAspect="1"/>
            </p:cNvPicPr>
            <p:nvPr/>
          </p:nvPicPr>
          <p:blipFill>
            <a:blip r:embed="rId9"/>
            <a:stretch>
              <a:fillRect/>
            </a:stretch>
          </p:blipFill>
          <p:spPr>
            <a:xfrm>
              <a:off x="987273" y="146111"/>
              <a:ext cx="6951529" cy="1098445"/>
            </a:xfrm>
            <a:prstGeom prst="rect">
              <a:avLst/>
            </a:prstGeom>
          </p:spPr>
        </p:pic>
        <p:sp>
          <p:nvSpPr>
            <p:cNvPr id="23" name="TextBox 22">
              <a:extLst>
                <a:ext uri="{FF2B5EF4-FFF2-40B4-BE49-F238E27FC236}">
                  <a16:creationId xmlns:a16="http://schemas.microsoft.com/office/drawing/2014/main" id="{43446C26-A56C-4CC6-AEE7-55A4023D5211}"/>
                </a:ext>
              </a:extLst>
            </p:cNvPr>
            <p:cNvSpPr txBox="1"/>
            <p:nvPr/>
          </p:nvSpPr>
          <p:spPr>
            <a:xfrm>
              <a:off x="6189494" y="357485"/>
              <a:ext cx="1210733" cy="253916"/>
            </a:xfrm>
            <a:prstGeom prst="rect">
              <a:avLst/>
            </a:prstGeom>
            <a:solidFill>
              <a:schemeClr val="bg1"/>
            </a:solidFill>
          </p:spPr>
          <p:txBody>
            <a:bodyPr wrap="square" rtlCol="0">
              <a:spAutoFit/>
            </a:bodyPr>
            <a:lstStyle/>
            <a:p>
              <a:r>
                <a:rPr lang="en-US" sz="1000" b="1" dirty="0">
                  <a:solidFill>
                    <a:schemeClr val="tx2">
                      <a:lumMod val="90000"/>
                      <a:lumOff val="10000"/>
                    </a:schemeClr>
                  </a:solidFill>
                </a:rPr>
                <a:t>David Sample</a:t>
              </a:r>
            </a:p>
          </p:txBody>
        </p:sp>
      </p:grpSp>
      <p:sp>
        <p:nvSpPr>
          <p:cNvPr id="2" name="Rectangle 1">
            <a:extLst>
              <a:ext uri="{FF2B5EF4-FFF2-40B4-BE49-F238E27FC236}">
                <a16:creationId xmlns:a16="http://schemas.microsoft.com/office/drawing/2014/main" id="{2F61A247-8552-4AD2-B399-6A4881666EA1}"/>
              </a:ext>
            </a:extLst>
          </p:cNvPr>
          <p:cNvSpPr/>
          <p:nvPr/>
        </p:nvSpPr>
        <p:spPr>
          <a:xfrm>
            <a:off x="2585992" y="1490060"/>
            <a:ext cx="2748007" cy="38228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EE866741-CBF1-4435-8833-624572321305}"/>
              </a:ext>
            </a:extLst>
          </p:cNvPr>
          <p:cNvSpPr/>
          <p:nvPr/>
        </p:nvSpPr>
        <p:spPr>
          <a:xfrm>
            <a:off x="2649861" y="1322344"/>
            <a:ext cx="5427292" cy="557204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7FC1F413-E40A-4826-8EA3-82225C628785}"/>
              </a:ext>
            </a:extLst>
          </p:cNvPr>
          <p:cNvPicPr>
            <a:picLocks noChangeAspect="1"/>
          </p:cNvPicPr>
          <p:nvPr/>
        </p:nvPicPr>
        <p:blipFill>
          <a:blip r:embed="rId10"/>
          <a:stretch>
            <a:fillRect/>
          </a:stretch>
        </p:blipFill>
        <p:spPr>
          <a:xfrm>
            <a:off x="2622651" y="1432579"/>
            <a:ext cx="6309804" cy="4141570"/>
          </a:xfrm>
          <a:prstGeom prst="rect">
            <a:avLst/>
          </a:prstGeom>
        </p:spPr>
      </p:pic>
      <p:pic>
        <p:nvPicPr>
          <p:cNvPr id="17" name="Picture 16">
            <a:extLst>
              <a:ext uri="{FF2B5EF4-FFF2-40B4-BE49-F238E27FC236}">
                <a16:creationId xmlns:a16="http://schemas.microsoft.com/office/drawing/2014/main" id="{90ED82D9-849C-460F-B56C-65C64C7B03BA}"/>
              </a:ext>
            </a:extLst>
          </p:cNvPr>
          <p:cNvPicPr>
            <a:picLocks noChangeAspect="1"/>
          </p:cNvPicPr>
          <p:nvPr/>
        </p:nvPicPr>
        <p:blipFill>
          <a:blip r:embed="rId11"/>
          <a:stretch>
            <a:fillRect/>
          </a:stretch>
        </p:blipFill>
        <p:spPr>
          <a:xfrm>
            <a:off x="996163" y="1543149"/>
            <a:ext cx="1529435" cy="5232574"/>
          </a:xfrm>
          <a:prstGeom prst="rect">
            <a:avLst/>
          </a:prstGeom>
        </p:spPr>
      </p:pic>
      <p:sp>
        <p:nvSpPr>
          <p:cNvPr id="7" name="Arrow: Right 6">
            <a:extLst>
              <a:ext uri="{FF2B5EF4-FFF2-40B4-BE49-F238E27FC236}">
                <a16:creationId xmlns:a16="http://schemas.microsoft.com/office/drawing/2014/main" id="{66344072-C00B-492D-AFE8-8FD69BE37D40}"/>
              </a:ext>
            </a:extLst>
          </p:cNvPr>
          <p:cNvSpPr/>
          <p:nvPr/>
        </p:nvSpPr>
        <p:spPr>
          <a:xfrm>
            <a:off x="491063" y="2348384"/>
            <a:ext cx="626048" cy="288885"/>
          </a:xfrm>
          <a:prstGeom prst="rightArrow">
            <a:avLst/>
          </a:prstGeom>
          <a:solidFill>
            <a:schemeClr val="accent6"/>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4" name="Audio 3">
            <a:hlinkClick r:id="" action="ppaction://media"/>
            <a:extLst>
              <a:ext uri="{FF2B5EF4-FFF2-40B4-BE49-F238E27FC236}">
                <a16:creationId xmlns:a16="http://schemas.microsoft.com/office/drawing/2014/main" id="{FC44DC63-4733-4CE2-85F4-2D66550F9403}"/>
              </a:ext>
            </a:extLst>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2280030623"/>
      </p:ext>
    </p:extLst>
  </p:cSld>
  <p:clrMapOvr>
    <a:masterClrMapping/>
  </p:clrMapOvr>
  <mc:AlternateContent xmlns:mc="http://schemas.openxmlformats.org/markup-compatibility/2006" xmlns:p14="http://schemas.microsoft.com/office/powerpoint/2010/main">
    <mc:Choice Requires="p14">
      <p:transition spd="med" p14:dur="700" advTm="22964">
        <p:fade/>
      </p:transition>
    </mc:Choice>
    <mc:Fallback xmlns="">
      <p:transition spd="med" advTm="2296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424BB85-DFA0-4607-BDE4-F7B437B3D9D1}"/>
              </a:ext>
            </a:extLst>
          </p:cNvPr>
          <p:cNvSpPr/>
          <p:nvPr/>
        </p:nvSpPr>
        <p:spPr>
          <a:xfrm>
            <a:off x="0" y="0"/>
            <a:ext cx="9144001"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E3EB0915-B50A-42FC-B76F-4CFB7DFDB5FC}"/>
              </a:ext>
            </a:extLst>
          </p:cNvPr>
          <p:cNvPicPr>
            <a:picLocks noChangeAspect="1"/>
          </p:cNvPicPr>
          <p:nvPr/>
        </p:nvPicPr>
        <p:blipFill>
          <a:blip r:embed="rId6"/>
          <a:stretch>
            <a:fillRect/>
          </a:stretch>
        </p:blipFill>
        <p:spPr>
          <a:xfrm>
            <a:off x="1130716" y="146112"/>
            <a:ext cx="6529258" cy="6565775"/>
          </a:xfrm>
          <a:prstGeom prst="rect">
            <a:avLst/>
          </a:prstGeom>
        </p:spPr>
      </p:pic>
      <p:grpSp>
        <p:nvGrpSpPr>
          <p:cNvPr id="13" name="Group 12">
            <a:extLst>
              <a:ext uri="{FF2B5EF4-FFF2-40B4-BE49-F238E27FC236}">
                <a16:creationId xmlns:a16="http://schemas.microsoft.com/office/drawing/2014/main" id="{8200B378-8768-419F-B623-BE6C9F941C48}"/>
              </a:ext>
            </a:extLst>
          </p:cNvPr>
          <p:cNvGrpSpPr/>
          <p:nvPr/>
        </p:nvGrpSpPr>
        <p:grpSpPr>
          <a:xfrm>
            <a:off x="6058022" y="1490060"/>
            <a:ext cx="2707268" cy="5149121"/>
            <a:chOff x="6058022" y="1490060"/>
            <a:chExt cx="2707268" cy="5149121"/>
          </a:xfrm>
        </p:grpSpPr>
        <p:pic>
          <p:nvPicPr>
            <p:cNvPr id="15" name="Picture 14">
              <a:extLst>
                <a:ext uri="{FF2B5EF4-FFF2-40B4-BE49-F238E27FC236}">
                  <a16:creationId xmlns:a16="http://schemas.microsoft.com/office/drawing/2014/main" id="{965B4F9B-F1B0-4236-97AE-344DBEE31D47}"/>
                </a:ext>
              </a:extLst>
            </p:cNvPr>
            <p:cNvPicPr>
              <a:picLocks noChangeAspect="1"/>
            </p:cNvPicPr>
            <p:nvPr/>
          </p:nvPicPr>
          <p:blipFill>
            <a:blip r:embed="rId7"/>
            <a:stretch>
              <a:fillRect/>
            </a:stretch>
          </p:blipFill>
          <p:spPr>
            <a:xfrm>
              <a:off x="6058022" y="1490060"/>
              <a:ext cx="1588104" cy="5149121"/>
            </a:xfrm>
            <a:prstGeom prst="rect">
              <a:avLst/>
            </a:prstGeom>
          </p:spPr>
        </p:pic>
        <p:sp>
          <p:nvSpPr>
            <p:cNvPr id="16" name="TextBox 15">
              <a:extLst>
                <a:ext uri="{FF2B5EF4-FFF2-40B4-BE49-F238E27FC236}">
                  <a16:creationId xmlns:a16="http://schemas.microsoft.com/office/drawing/2014/main" id="{340F4E9A-2B2B-4605-BAEB-AAFD83C1A60D}"/>
                </a:ext>
              </a:extLst>
            </p:cNvPr>
            <p:cNvSpPr txBox="1"/>
            <p:nvPr/>
          </p:nvSpPr>
          <p:spPr>
            <a:xfrm>
              <a:off x="6880913" y="2500322"/>
              <a:ext cx="1880225" cy="215444"/>
            </a:xfrm>
            <a:prstGeom prst="rect">
              <a:avLst/>
            </a:prstGeom>
            <a:solidFill>
              <a:schemeClr val="bg1"/>
            </a:solidFill>
          </p:spPr>
          <p:txBody>
            <a:bodyPr wrap="square" rtlCol="0">
              <a:spAutoFit/>
            </a:bodyPr>
            <a:lstStyle/>
            <a:p>
              <a:r>
                <a:rPr lang="en-US" sz="800" dirty="0">
                  <a:solidFill>
                    <a:schemeClr val="bg1">
                      <a:lumMod val="50000"/>
                    </a:schemeClr>
                  </a:solidFill>
                </a:rPr>
                <a:t>123456789</a:t>
              </a:r>
            </a:p>
          </p:txBody>
        </p:sp>
        <p:sp>
          <p:nvSpPr>
            <p:cNvPr id="19" name="TextBox 18">
              <a:extLst>
                <a:ext uri="{FF2B5EF4-FFF2-40B4-BE49-F238E27FC236}">
                  <a16:creationId xmlns:a16="http://schemas.microsoft.com/office/drawing/2014/main" id="{A0BABA54-383A-47C8-A5F8-40249BE4B59D}"/>
                </a:ext>
              </a:extLst>
            </p:cNvPr>
            <p:cNvSpPr txBox="1"/>
            <p:nvPr/>
          </p:nvSpPr>
          <p:spPr>
            <a:xfrm>
              <a:off x="6885065" y="4828676"/>
              <a:ext cx="1880225" cy="215444"/>
            </a:xfrm>
            <a:prstGeom prst="rect">
              <a:avLst/>
            </a:prstGeom>
            <a:solidFill>
              <a:schemeClr val="bg1"/>
            </a:solidFill>
          </p:spPr>
          <p:txBody>
            <a:bodyPr wrap="square" rtlCol="0">
              <a:spAutoFit/>
            </a:bodyPr>
            <a:lstStyle/>
            <a:p>
              <a:r>
                <a:rPr lang="en-US" sz="800" dirty="0">
                  <a:solidFill>
                    <a:schemeClr val="bg1">
                      <a:lumMod val="50000"/>
                    </a:schemeClr>
                  </a:solidFill>
                </a:rPr>
                <a:t>123456789</a:t>
              </a:r>
            </a:p>
          </p:txBody>
        </p:sp>
      </p:grpSp>
      <p:pic>
        <p:nvPicPr>
          <p:cNvPr id="20" name="Picture 19">
            <a:extLst>
              <a:ext uri="{FF2B5EF4-FFF2-40B4-BE49-F238E27FC236}">
                <a16:creationId xmlns:a16="http://schemas.microsoft.com/office/drawing/2014/main" id="{647A7B35-C49E-4F93-8476-CBBE5D651B1F}"/>
              </a:ext>
            </a:extLst>
          </p:cNvPr>
          <p:cNvPicPr>
            <a:picLocks noChangeAspect="1"/>
          </p:cNvPicPr>
          <p:nvPr/>
        </p:nvPicPr>
        <p:blipFill>
          <a:blip r:embed="rId8"/>
          <a:stretch>
            <a:fillRect/>
          </a:stretch>
        </p:blipFill>
        <p:spPr>
          <a:xfrm>
            <a:off x="2607764" y="3505198"/>
            <a:ext cx="3368093" cy="2870201"/>
          </a:xfrm>
          <a:prstGeom prst="rect">
            <a:avLst/>
          </a:prstGeom>
        </p:spPr>
      </p:pic>
      <p:grpSp>
        <p:nvGrpSpPr>
          <p:cNvPr id="21" name="Group 20">
            <a:extLst>
              <a:ext uri="{FF2B5EF4-FFF2-40B4-BE49-F238E27FC236}">
                <a16:creationId xmlns:a16="http://schemas.microsoft.com/office/drawing/2014/main" id="{B5B56470-C6CE-4906-9654-2E0554219C16}"/>
              </a:ext>
            </a:extLst>
          </p:cNvPr>
          <p:cNvGrpSpPr/>
          <p:nvPr/>
        </p:nvGrpSpPr>
        <p:grpSpPr>
          <a:xfrm>
            <a:off x="1130716" y="48490"/>
            <a:ext cx="6685013" cy="1188979"/>
            <a:chOff x="987273" y="146111"/>
            <a:chExt cx="6951529" cy="1098445"/>
          </a:xfrm>
        </p:grpSpPr>
        <p:pic>
          <p:nvPicPr>
            <p:cNvPr id="22" name="Picture 21">
              <a:extLst>
                <a:ext uri="{FF2B5EF4-FFF2-40B4-BE49-F238E27FC236}">
                  <a16:creationId xmlns:a16="http://schemas.microsoft.com/office/drawing/2014/main" id="{7AE64EE8-1F1A-4EEE-90F2-DF3779DEA716}"/>
                </a:ext>
              </a:extLst>
            </p:cNvPr>
            <p:cNvPicPr>
              <a:picLocks noChangeAspect="1"/>
            </p:cNvPicPr>
            <p:nvPr/>
          </p:nvPicPr>
          <p:blipFill>
            <a:blip r:embed="rId9"/>
            <a:stretch>
              <a:fillRect/>
            </a:stretch>
          </p:blipFill>
          <p:spPr>
            <a:xfrm>
              <a:off x="987273" y="146111"/>
              <a:ext cx="6951529" cy="1098445"/>
            </a:xfrm>
            <a:prstGeom prst="rect">
              <a:avLst/>
            </a:prstGeom>
          </p:spPr>
        </p:pic>
        <p:sp>
          <p:nvSpPr>
            <p:cNvPr id="23" name="TextBox 22">
              <a:extLst>
                <a:ext uri="{FF2B5EF4-FFF2-40B4-BE49-F238E27FC236}">
                  <a16:creationId xmlns:a16="http://schemas.microsoft.com/office/drawing/2014/main" id="{43446C26-A56C-4CC6-AEE7-55A4023D5211}"/>
                </a:ext>
              </a:extLst>
            </p:cNvPr>
            <p:cNvSpPr txBox="1"/>
            <p:nvPr/>
          </p:nvSpPr>
          <p:spPr>
            <a:xfrm>
              <a:off x="6189494" y="357485"/>
              <a:ext cx="1210733" cy="253916"/>
            </a:xfrm>
            <a:prstGeom prst="rect">
              <a:avLst/>
            </a:prstGeom>
            <a:solidFill>
              <a:schemeClr val="bg1"/>
            </a:solidFill>
          </p:spPr>
          <p:txBody>
            <a:bodyPr wrap="square" rtlCol="0">
              <a:spAutoFit/>
            </a:bodyPr>
            <a:lstStyle/>
            <a:p>
              <a:r>
                <a:rPr lang="en-US" sz="1000" b="1" dirty="0">
                  <a:solidFill>
                    <a:schemeClr val="tx2">
                      <a:lumMod val="90000"/>
                      <a:lumOff val="10000"/>
                    </a:schemeClr>
                  </a:solidFill>
                </a:rPr>
                <a:t>David Sample</a:t>
              </a:r>
            </a:p>
          </p:txBody>
        </p:sp>
      </p:grpSp>
      <p:sp>
        <p:nvSpPr>
          <p:cNvPr id="2" name="Rectangle 1">
            <a:extLst>
              <a:ext uri="{FF2B5EF4-FFF2-40B4-BE49-F238E27FC236}">
                <a16:creationId xmlns:a16="http://schemas.microsoft.com/office/drawing/2014/main" id="{2F61A247-8552-4AD2-B399-6A4881666EA1}"/>
              </a:ext>
            </a:extLst>
          </p:cNvPr>
          <p:cNvSpPr/>
          <p:nvPr/>
        </p:nvSpPr>
        <p:spPr>
          <a:xfrm>
            <a:off x="2585992" y="1490060"/>
            <a:ext cx="2748007" cy="38228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EE866741-CBF1-4435-8833-624572321305}"/>
              </a:ext>
            </a:extLst>
          </p:cNvPr>
          <p:cNvSpPr/>
          <p:nvPr/>
        </p:nvSpPr>
        <p:spPr>
          <a:xfrm>
            <a:off x="2649861" y="1322344"/>
            <a:ext cx="5427292" cy="557204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04458866-3145-43E3-B4E7-4BBA0250CD97}"/>
              </a:ext>
            </a:extLst>
          </p:cNvPr>
          <p:cNvPicPr>
            <a:picLocks noChangeAspect="1"/>
          </p:cNvPicPr>
          <p:nvPr/>
        </p:nvPicPr>
        <p:blipFill>
          <a:blip r:embed="rId10"/>
          <a:stretch>
            <a:fillRect/>
          </a:stretch>
        </p:blipFill>
        <p:spPr>
          <a:xfrm>
            <a:off x="2690810" y="1426711"/>
            <a:ext cx="6495740" cy="3318107"/>
          </a:xfrm>
          <a:prstGeom prst="rect">
            <a:avLst/>
          </a:prstGeom>
        </p:spPr>
      </p:pic>
      <p:pic>
        <p:nvPicPr>
          <p:cNvPr id="17" name="Picture 16">
            <a:extLst>
              <a:ext uri="{FF2B5EF4-FFF2-40B4-BE49-F238E27FC236}">
                <a16:creationId xmlns:a16="http://schemas.microsoft.com/office/drawing/2014/main" id="{FCF488DC-E3AD-4451-84F3-EB496524B68B}"/>
              </a:ext>
            </a:extLst>
          </p:cNvPr>
          <p:cNvPicPr>
            <a:picLocks noChangeAspect="1"/>
          </p:cNvPicPr>
          <p:nvPr/>
        </p:nvPicPr>
        <p:blipFill>
          <a:blip r:embed="rId11"/>
          <a:stretch>
            <a:fillRect/>
          </a:stretch>
        </p:blipFill>
        <p:spPr>
          <a:xfrm>
            <a:off x="996163" y="1543148"/>
            <a:ext cx="1547279" cy="5293623"/>
          </a:xfrm>
          <a:prstGeom prst="rect">
            <a:avLst/>
          </a:prstGeom>
        </p:spPr>
      </p:pic>
      <p:sp>
        <p:nvSpPr>
          <p:cNvPr id="7" name="Arrow: Right 6">
            <a:extLst>
              <a:ext uri="{FF2B5EF4-FFF2-40B4-BE49-F238E27FC236}">
                <a16:creationId xmlns:a16="http://schemas.microsoft.com/office/drawing/2014/main" id="{66344072-C00B-492D-AFE8-8FD69BE37D40}"/>
              </a:ext>
            </a:extLst>
          </p:cNvPr>
          <p:cNvSpPr/>
          <p:nvPr/>
        </p:nvSpPr>
        <p:spPr>
          <a:xfrm>
            <a:off x="527384" y="2571323"/>
            <a:ext cx="626048" cy="288885"/>
          </a:xfrm>
          <a:prstGeom prst="rightArrow">
            <a:avLst/>
          </a:prstGeom>
          <a:solidFill>
            <a:schemeClr val="accent6"/>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4" name="Audio 3">
            <a:hlinkClick r:id="" action="ppaction://media"/>
            <a:extLst>
              <a:ext uri="{FF2B5EF4-FFF2-40B4-BE49-F238E27FC236}">
                <a16:creationId xmlns:a16="http://schemas.microsoft.com/office/drawing/2014/main" id="{F64367FD-2ADF-4F93-A819-275B10DB345B}"/>
              </a:ext>
            </a:extLst>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1262230338"/>
      </p:ext>
    </p:extLst>
  </p:cSld>
  <p:clrMapOvr>
    <a:masterClrMapping/>
  </p:clrMapOvr>
  <mc:AlternateContent xmlns:mc="http://schemas.openxmlformats.org/markup-compatibility/2006" xmlns:p14="http://schemas.microsoft.com/office/powerpoint/2010/main">
    <mc:Choice Requires="p14">
      <p:transition spd="med" p14:dur="700" advTm="27376">
        <p:fade/>
      </p:transition>
    </mc:Choice>
    <mc:Fallback xmlns="">
      <p:transition spd="med" advTm="2737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7474F96-E538-410C-B4C1-D703C413489C}"/>
              </a:ext>
            </a:extLst>
          </p:cNvPr>
          <p:cNvSpPr/>
          <p:nvPr/>
        </p:nvSpPr>
        <p:spPr>
          <a:xfrm>
            <a:off x="0" y="0"/>
            <a:ext cx="9144000" cy="1716833"/>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FBD5569-9A57-114C-A9A0-A40B4B8D1CA8}"/>
              </a:ext>
            </a:extLst>
          </p:cNvPr>
          <p:cNvSpPr>
            <a:spLocks noGrp="1"/>
          </p:cNvSpPr>
          <p:nvPr>
            <p:ph type="title"/>
          </p:nvPr>
        </p:nvSpPr>
        <p:spPr>
          <a:xfrm>
            <a:off x="457200" y="180706"/>
            <a:ext cx="8229600" cy="745306"/>
          </a:xfrm>
        </p:spPr>
        <p:txBody>
          <a:bodyPr anchor="ctr">
            <a:normAutofit/>
          </a:bodyPr>
          <a:lstStyle/>
          <a:p>
            <a:r>
              <a:rPr lang="en-US" dirty="0"/>
              <a:t>About MyLegion</a:t>
            </a:r>
          </a:p>
        </p:txBody>
      </p:sp>
      <p:sp>
        <p:nvSpPr>
          <p:cNvPr id="11" name="TextBox 10">
            <a:extLst>
              <a:ext uri="{FF2B5EF4-FFF2-40B4-BE49-F238E27FC236}">
                <a16:creationId xmlns:a16="http://schemas.microsoft.com/office/drawing/2014/main" id="{357BFE25-DC93-49DF-A2ED-7ED315B33132}"/>
              </a:ext>
            </a:extLst>
          </p:cNvPr>
          <p:cNvSpPr txBox="1"/>
          <p:nvPr/>
        </p:nvSpPr>
        <p:spPr>
          <a:xfrm>
            <a:off x="457200" y="1502229"/>
            <a:ext cx="7884367" cy="3908762"/>
          </a:xfrm>
          <a:prstGeom prst="rect">
            <a:avLst/>
          </a:prstGeom>
          <a:noFill/>
        </p:spPr>
        <p:txBody>
          <a:bodyPr wrap="square" rtlCol="0">
            <a:spAutoFit/>
          </a:bodyPr>
          <a:lstStyle/>
          <a:p>
            <a:pPr algn="l"/>
            <a:r>
              <a:rPr lang="en-US" b="1" i="0" dirty="0">
                <a:solidFill>
                  <a:srgbClr val="FF0000"/>
                </a:solidFill>
                <a:effectLst/>
                <a:latin typeface="Arial" panose="020B0604020202020204" pitchFamily="34" charset="0"/>
              </a:rPr>
              <a:t>Manage profile information.</a:t>
            </a:r>
            <a:r>
              <a:rPr lang="en-US" b="0" i="0" dirty="0">
                <a:solidFill>
                  <a:srgbClr val="FF0000"/>
                </a:solidFill>
                <a:effectLst/>
                <a:latin typeface="Arial" panose="020B0604020202020204" pitchFamily="34" charset="0"/>
              </a:rPr>
              <a:t> </a:t>
            </a:r>
            <a:r>
              <a:rPr lang="en-US" b="0" i="0" dirty="0">
                <a:solidFill>
                  <a:srgbClr val="1D2228"/>
                </a:solidFill>
                <a:effectLst/>
                <a:latin typeface="Arial" panose="020B0604020202020204" pitchFamily="34" charset="0"/>
              </a:rPr>
              <a:t>You can see the information that National Headquarters has on file, such as your address, and make updates.</a:t>
            </a:r>
          </a:p>
          <a:p>
            <a:pPr algn="l"/>
            <a:endParaRPr lang="en-US" b="0" i="0" dirty="0">
              <a:solidFill>
                <a:srgbClr val="1D2228"/>
              </a:solidFill>
              <a:effectLst/>
              <a:latin typeface="Arial" panose="020B0604020202020204" pitchFamily="34" charset="0"/>
            </a:endParaRPr>
          </a:p>
          <a:p>
            <a:pPr algn="l"/>
            <a:r>
              <a:rPr lang="en-US" b="1" i="0" dirty="0">
                <a:solidFill>
                  <a:srgbClr val="FF0000"/>
                </a:solidFill>
                <a:effectLst/>
                <a:latin typeface="Arial" panose="020B0604020202020204" pitchFamily="34" charset="0"/>
              </a:rPr>
              <a:t>Manage American Legion subscriptions.</a:t>
            </a:r>
            <a:r>
              <a:rPr lang="en-US" b="0" i="0" dirty="0">
                <a:solidFill>
                  <a:srgbClr val="FF0000"/>
                </a:solidFill>
                <a:effectLst/>
                <a:latin typeface="Arial" panose="020B0604020202020204" pitchFamily="34" charset="0"/>
              </a:rPr>
              <a:t> </a:t>
            </a:r>
            <a:r>
              <a:rPr lang="en-US" dirty="0">
                <a:solidFill>
                  <a:srgbClr val="1D2228"/>
                </a:solidFill>
                <a:latin typeface="Arial" panose="020B0604020202020204" pitchFamily="34" charset="0"/>
              </a:rPr>
              <a:t>T</a:t>
            </a:r>
            <a:r>
              <a:rPr lang="en-US" b="0" i="0" dirty="0">
                <a:solidFill>
                  <a:srgbClr val="1D2228"/>
                </a:solidFill>
                <a:effectLst/>
                <a:latin typeface="Arial" panose="020B0604020202020204" pitchFamily="34" charset="0"/>
              </a:rPr>
              <a:t>o e-newsletters, Dispatch and The American Legion Magazine.</a:t>
            </a:r>
          </a:p>
          <a:p>
            <a:pPr algn="l"/>
            <a:endParaRPr lang="en-US" b="0" i="0" dirty="0">
              <a:solidFill>
                <a:srgbClr val="1D2228"/>
              </a:solidFill>
              <a:effectLst/>
              <a:latin typeface="Arial" panose="020B0604020202020204" pitchFamily="34" charset="0"/>
            </a:endParaRPr>
          </a:p>
          <a:p>
            <a:pPr algn="l"/>
            <a:r>
              <a:rPr lang="en-US" b="1" i="0" dirty="0">
                <a:solidFill>
                  <a:srgbClr val="FF0000"/>
                </a:solidFill>
                <a:effectLst/>
                <a:latin typeface="Arial" panose="020B0604020202020204" pitchFamily="34" charset="0"/>
              </a:rPr>
              <a:t>Print membership card.</a:t>
            </a:r>
            <a:r>
              <a:rPr lang="en-US" b="0" i="0" dirty="0">
                <a:solidFill>
                  <a:srgbClr val="1D2228"/>
                </a:solidFill>
                <a:effectLst/>
                <a:latin typeface="Arial" panose="020B0604020202020204" pitchFamily="34" charset="0"/>
              </a:rPr>
              <a:t> You don't have to wait for a new membership card to arrive in the mail. By having access to your membership record through MyLegion.org, you can easily print a current membership card.</a:t>
            </a:r>
          </a:p>
          <a:p>
            <a:pPr algn="l"/>
            <a:endParaRPr lang="en-US" b="0" i="0" dirty="0">
              <a:solidFill>
                <a:srgbClr val="1D2228"/>
              </a:solidFill>
              <a:effectLst/>
              <a:latin typeface="Arial" panose="020B0604020202020204" pitchFamily="34" charset="0"/>
            </a:endParaRPr>
          </a:p>
          <a:p>
            <a:pPr algn="l"/>
            <a:r>
              <a:rPr lang="en-US" b="1" i="0" dirty="0">
                <a:solidFill>
                  <a:srgbClr val="FF0000"/>
                </a:solidFill>
                <a:effectLst/>
                <a:latin typeface="Arial" panose="020B0604020202020204" pitchFamily="34" charset="0"/>
              </a:rPr>
              <a:t>Renew membership.</a:t>
            </a:r>
            <a:r>
              <a:rPr lang="en-US" b="0" i="0" dirty="0">
                <a:solidFill>
                  <a:srgbClr val="1D2228"/>
                </a:solidFill>
                <a:effectLst/>
                <a:latin typeface="Arial" panose="020B0604020202020204" pitchFamily="34" charset="0"/>
              </a:rPr>
              <a:t> You can renew your membership online or set up automatic membership renewal. *Legion members only.</a:t>
            </a:r>
          </a:p>
          <a:p>
            <a:pPr algn="l"/>
            <a:endParaRPr lang="en-US" sz="1600" b="0" i="0" dirty="0">
              <a:solidFill>
                <a:srgbClr val="1D2228"/>
              </a:solidFill>
              <a:effectLst/>
              <a:latin typeface="Arial" panose="020B0604020202020204" pitchFamily="34" charset="0"/>
            </a:endParaRPr>
          </a:p>
          <a:p>
            <a:endParaRPr lang="en-US" sz="1600" dirty="0"/>
          </a:p>
        </p:txBody>
      </p:sp>
      <p:pic>
        <p:nvPicPr>
          <p:cNvPr id="7" name="Audio 6">
            <a:hlinkClick r:id="" action="ppaction://media"/>
            <a:extLst>
              <a:ext uri="{FF2B5EF4-FFF2-40B4-BE49-F238E27FC236}">
                <a16:creationId xmlns:a16="http://schemas.microsoft.com/office/drawing/2014/main" id="{DC8CADE6-FD4D-47FB-A3BF-90F76F525738}"/>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715991964"/>
      </p:ext>
    </p:extLst>
  </p:cSld>
  <p:clrMapOvr>
    <a:masterClrMapping/>
  </p:clrMapOvr>
  <mc:AlternateContent xmlns:mc="http://schemas.openxmlformats.org/markup-compatibility/2006" xmlns:p14="http://schemas.microsoft.com/office/powerpoint/2010/main">
    <mc:Choice Requires="p14">
      <p:transition spd="med" p14:dur="700" advTm="45882">
        <p:fade/>
      </p:transition>
    </mc:Choice>
    <mc:Fallback xmlns="">
      <p:transition spd="med" advTm="4588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nodeType="clickEffect">
                                  <p:stCondLst>
                                    <p:cond delay="0"/>
                                  </p:stCondLst>
                                  <p:childTnLst>
                                    <p:set>
                                      <p:cBhvr>
                                        <p:cTn id="10" dur="1" fill="hold">
                                          <p:stCondLst>
                                            <p:cond delay="0"/>
                                          </p:stCondLst>
                                        </p:cTn>
                                        <p:tgtEl>
                                          <p:spTgt spid="11">
                                            <p:txEl>
                                              <p:pRg st="0" end="0"/>
                                            </p:txEl>
                                          </p:spTgt>
                                        </p:tgtEl>
                                        <p:attrNameLst>
                                          <p:attrName>style.visibility</p:attrName>
                                        </p:attrNameLst>
                                      </p:cBhvr>
                                      <p:to>
                                        <p:strVal val="visible"/>
                                      </p:to>
                                    </p:set>
                                    <p:animEffect transition="in" filter="wipe(up)">
                                      <p:cBhvr>
                                        <p:cTn id="11" dur="1000"/>
                                        <p:tgtEl>
                                          <p:spTgt spid="11">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11">
                                            <p:txEl>
                                              <p:pRg st="2" end="2"/>
                                            </p:txEl>
                                          </p:spTgt>
                                        </p:tgtEl>
                                        <p:attrNameLst>
                                          <p:attrName>style.visibility</p:attrName>
                                        </p:attrNameLst>
                                      </p:cBhvr>
                                      <p:to>
                                        <p:strVal val="visible"/>
                                      </p:to>
                                    </p:set>
                                    <p:animEffect transition="in" filter="wipe(up)">
                                      <p:cBhvr>
                                        <p:cTn id="16" dur="1000"/>
                                        <p:tgtEl>
                                          <p:spTgt spid="11">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11">
                                            <p:txEl>
                                              <p:pRg st="4" end="4"/>
                                            </p:txEl>
                                          </p:spTgt>
                                        </p:tgtEl>
                                        <p:attrNameLst>
                                          <p:attrName>style.visibility</p:attrName>
                                        </p:attrNameLst>
                                      </p:cBhvr>
                                      <p:to>
                                        <p:strVal val="visible"/>
                                      </p:to>
                                    </p:set>
                                    <p:animEffect transition="in" filter="wipe(up)">
                                      <p:cBhvr>
                                        <p:cTn id="21" dur="1000"/>
                                        <p:tgtEl>
                                          <p:spTgt spid="11">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nodeType="clickEffect">
                                  <p:stCondLst>
                                    <p:cond delay="0"/>
                                  </p:stCondLst>
                                  <p:childTnLst>
                                    <p:set>
                                      <p:cBhvr>
                                        <p:cTn id="25" dur="1" fill="hold">
                                          <p:stCondLst>
                                            <p:cond delay="0"/>
                                          </p:stCondLst>
                                        </p:cTn>
                                        <p:tgtEl>
                                          <p:spTgt spid="11">
                                            <p:txEl>
                                              <p:pRg st="6" end="6"/>
                                            </p:txEl>
                                          </p:spTgt>
                                        </p:tgtEl>
                                        <p:attrNameLst>
                                          <p:attrName>style.visibility</p:attrName>
                                        </p:attrNameLst>
                                      </p:cBhvr>
                                      <p:to>
                                        <p:strVal val="visible"/>
                                      </p:to>
                                    </p:set>
                                    <p:animEffect transition="in" filter="wipe(up)">
                                      <p:cBhvr>
                                        <p:cTn id="26" dur="1000"/>
                                        <p:tgtEl>
                                          <p:spTgt spid="11">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7"/>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424BB85-DFA0-4607-BDE4-F7B437B3D9D1}"/>
              </a:ext>
            </a:extLst>
          </p:cNvPr>
          <p:cNvSpPr/>
          <p:nvPr/>
        </p:nvSpPr>
        <p:spPr>
          <a:xfrm>
            <a:off x="0" y="0"/>
            <a:ext cx="9144001"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E3EB0915-B50A-42FC-B76F-4CFB7DFDB5FC}"/>
              </a:ext>
            </a:extLst>
          </p:cNvPr>
          <p:cNvPicPr>
            <a:picLocks noChangeAspect="1"/>
          </p:cNvPicPr>
          <p:nvPr/>
        </p:nvPicPr>
        <p:blipFill>
          <a:blip r:embed="rId6"/>
          <a:stretch>
            <a:fillRect/>
          </a:stretch>
        </p:blipFill>
        <p:spPr>
          <a:xfrm>
            <a:off x="1130716" y="146112"/>
            <a:ext cx="6529258" cy="6565775"/>
          </a:xfrm>
          <a:prstGeom prst="rect">
            <a:avLst/>
          </a:prstGeom>
        </p:spPr>
      </p:pic>
      <p:grpSp>
        <p:nvGrpSpPr>
          <p:cNvPr id="13" name="Group 12">
            <a:extLst>
              <a:ext uri="{FF2B5EF4-FFF2-40B4-BE49-F238E27FC236}">
                <a16:creationId xmlns:a16="http://schemas.microsoft.com/office/drawing/2014/main" id="{8200B378-8768-419F-B623-BE6C9F941C48}"/>
              </a:ext>
            </a:extLst>
          </p:cNvPr>
          <p:cNvGrpSpPr/>
          <p:nvPr/>
        </p:nvGrpSpPr>
        <p:grpSpPr>
          <a:xfrm>
            <a:off x="6058022" y="1490060"/>
            <a:ext cx="2707268" cy="5149121"/>
            <a:chOff x="6058022" y="1490060"/>
            <a:chExt cx="2707268" cy="5149121"/>
          </a:xfrm>
        </p:grpSpPr>
        <p:pic>
          <p:nvPicPr>
            <p:cNvPr id="15" name="Picture 14">
              <a:extLst>
                <a:ext uri="{FF2B5EF4-FFF2-40B4-BE49-F238E27FC236}">
                  <a16:creationId xmlns:a16="http://schemas.microsoft.com/office/drawing/2014/main" id="{965B4F9B-F1B0-4236-97AE-344DBEE31D47}"/>
                </a:ext>
              </a:extLst>
            </p:cNvPr>
            <p:cNvPicPr>
              <a:picLocks noChangeAspect="1"/>
            </p:cNvPicPr>
            <p:nvPr/>
          </p:nvPicPr>
          <p:blipFill>
            <a:blip r:embed="rId7"/>
            <a:stretch>
              <a:fillRect/>
            </a:stretch>
          </p:blipFill>
          <p:spPr>
            <a:xfrm>
              <a:off x="6058022" y="1490060"/>
              <a:ext cx="1588104" cy="5149121"/>
            </a:xfrm>
            <a:prstGeom prst="rect">
              <a:avLst/>
            </a:prstGeom>
          </p:spPr>
        </p:pic>
        <p:sp>
          <p:nvSpPr>
            <p:cNvPr id="16" name="TextBox 15">
              <a:extLst>
                <a:ext uri="{FF2B5EF4-FFF2-40B4-BE49-F238E27FC236}">
                  <a16:creationId xmlns:a16="http://schemas.microsoft.com/office/drawing/2014/main" id="{340F4E9A-2B2B-4605-BAEB-AAFD83C1A60D}"/>
                </a:ext>
              </a:extLst>
            </p:cNvPr>
            <p:cNvSpPr txBox="1"/>
            <p:nvPr/>
          </p:nvSpPr>
          <p:spPr>
            <a:xfrm>
              <a:off x="6880913" y="2500322"/>
              <a:ext cx="1880225" cy="215444"/>
            </a:xfrm>
            <a:prstGeom prst="rect">
              <a:avLst/>
            </a:prstGeom>
            <a:solidFill>
              <a:schemeClr val="bg1"/>
            </a:solidFill>
          </p:spPr>
          <p:txBody>
            <a:bodyPr wrap="square" rtlCol="0">
              <a:spAutoFit/>
            </a:bodyPr>
            <a:lstStyle/>
            <a:p>
              <a:r>
                <a:rPr lang="en-US" sz="800" dirty="0">
                  <a:solidFill>
                    <a:schemeClr val="bg1">
                      <a:lumMod val="50000"/>
                    </a:schemeClr>
                  </a:solidFill>
                </a:rPr>
                <a:t>123456789</a:t>
              </a:r>
            </a:p>
          </p:txBody>
        </p:sp>
        <p:sp>
          <p:nvSpPr>
            <p:cNvPr id="19" name="TextBox 18">
              <a:extLst>
                <a:ext uri="{FF2B5EF4-FFF2-40B4-BE49-F238E27FC236}">
                  <a16:creationId xmlns:a16="http://schemas.microsoft.com/office/drawing/2014/main" id="{A0BABA54-383A-47C8-A5F8-40249BE4B59D}"/>
                </a:ext>
              </a:extLst>
            </p:cNvPr>
            <p:cNvSpPr txBox="1"/>
            <p:nvPr/>
          </p:nvSpPr>
          <p:spPr>
            <a:xfrm>
              <a:off x="6885065" y="4828676"/>
              <a:ext cx="1880225" cy="215444"/>
            </a:xfrm>
            <a:prstGeom prst="rect">
              <a:avLst/>
            </a:prstGeom>
            <a:solidFill>
              <a:schemeClr val="bg1"/>
            </a:solidFill>
          </p:spPr>
          <p:txBody>
            <a:bodyPr wrap="square" rtlCol="0">
              <a:spAutoFit/>
            </a:bodyPr>
            <a:lstStyle/>
            <a:p>
              <a:r>
                <a:rPr lang="en-US" sz="800" dirty="0">
                  <a:solidFill>
                    <a:schemeClr val="bg1">
                      <a:lumMod val="50000"/>
                    </a:schemeClr>
                  </a:solidFill>
                </a:rPr>
                <a:t>123456789</a:t>
              </a:r>
            </a:p>
          </p:txBody>
        </p:sp>
      </p:grpSp>
      <p:pic>
        <p:nvPicPr>
          <p:cNvPr id="20" name="Picture 19">
            <a:extLst>
              <a:ext uri="{FF2B5EF4-FFF2-40B4-BE49-F238E27FC236}">
                <a16:creationId xmlns:a16="http://schemas.microsoft.com/office/drawing/2014/main" id="{647A7B35-C49E-4F93-8476-CBBE5D651B1F}"/>
              </a:ext>
            </a:extLst>
          </p:cNvPr>
          <p:cNvPicPr>
            <a:picLocks noChangeAspect="1"/>
          </p:cNvPicPr>
          <p:nvPr/>
        </p:nvPicPr>
        <p:blipFill>
          <a:blip r:embed="rId8"/>
          <a:stretch>
            <a:fillRect/>
          </a:stretch>
        </p:blipFill>
        <p:spPr>
          <a:xfrm>
            <a:off x="2607764" y="3505198"/>
            <a:ext cx="3368093" cy="2870201"/>
          </a:xfrm>
          <a:prstGeom prst="rect">
            <a:avLst/>
          </a:prstGeom>
        </p:spPr>
      </p:pic>
      <p:grpSp>
        <p:nvGrpSpPr>
          <p:cNvPr id="21" name="Group 20">
            <a:extLst>
              <a:ext uri="{FF2B5EF4-FFF2-40B4-BE49-F238E27FC236}">
                <a16:creationId xmlns:a16="http://schemas.microsoft.com/office/drawing/2014/main" id="{B5B56470-C6CE-4906-9654-2E0554219C16}"/>
              </a:ext>
            </a:extLst>
          </p:cNvPr>
          <p:cNvGrpSpPr/>
          <p:nvPr/>
        </p:nvGrpSpPr>
        <p:grpSpPr>
          <a:xfrm>
            <a:off x="1130716" y="48490"/>
            <a:ext cx="6685013" cy="1188979"/>
            <a:chOff x="987273" y="146111"/>
            <a:chExt cx="6951529" cy="1098445"/>
          </a:xfrm>
        </p:grpSpPr>
        <p:pic>
          <p:nvPicPr>
            <p:cNvPr id="22" name="Picture 21">
              <a:extLst>
                <a:ext uri="{FF2B5EF4-FFF2-40B4-BE49-F238E27FC236}">
                  <a16:creationId xmlns:a16="http://schemas.microsoft.com/office/drawing/2014/main" id="{7AE64EE8-1F1A-4EEE-90F2-DF3779DEA716}"/>
                </a:ext>
              </a:extLst>
            </p:cNvPr>
            <p:cNvPicPr>
              <a:picLocks noChangeAspect="1"/>
            </p:cNvPicPr>
            <p:nvPr/>
          </p:nvPicPr>
          <p:blipFill>
            <a:blip r:embed="rId9"/>
            <a:stretch>
              <a:fillRect/>
            </a:stretch>
          </p:blipFill>
          <p:spPr>
            <a:xfrm>
              <a:off x="987273" y="146111"/>
              <a:ext cx="6951529" cy="1098445"/>
            </a:xfrm>
            <a:prstGeom prst="rect">
              <a:avLst/>
            </a:prstGeom>
          </p:spPr>
        </p:pic>
        <p:sp>
          <p:nvSpPr>
            <p:cNvPr id="23" name="TextBox 22">
              <a:extLst>
                <a:ext uri="{FF2B5EF4-FFF2-40B4-BE49-F238E27FC236}">
                  <a16:creationId xmlns:a16="http://schemas.microsoft.com/office/drawing/2014/main" id="{43446C26-A56C-4CC6-AEE7-55A4023D5211}"/>
                </a:ext>
              </a:extLst>
            </p:cNvPr>
            <p:cNvSpPr txBox="1"/>
            <p:nvPr/>
          </p:nvSpPr>
          <p:spPr>
            <a:xfrm>
              <a:off x="6189494" y="357485"/>
              <a:ext cx="1210733" cy="253916"/>
            </a:xfrm>
            <a:prstGeom prst="rect">
              <a:avLst/>
            </a:prstGeom>
            <a:solidFill>
              <a:schemeClr val="bg1"/>
            </a:solidFill>
          </p:spPr>
          <p:txBody>
            <a:bodyPr wrap="square" rtlCol="0">
              <a:spAutoFit/>
            </a:bodyPr>
            <a:lstStyle/>
            <a:p>
              <a:r>
                <a:rPr lang="en-US" sz="1000" b="1" dirty="0">
                  <a:solidFill>
                    <a:schemeClr val="tx2">
                      <a:lumMod val="90000"/>
                      <a:lumOff val="10000"/>
                    </a:schemeClr>
                  </a:solidFill>
                </a:rPr>
                <a:t>David Sample</a:t>
              </a:r>
            </a:p>
          </p:txBody>
        </p:sp>
      </p:grpSp>
      <p:sp>
        <p:nvSpPr>
          <p:cNvPr id="2" name="Rectangle 1">
            <a:extLst>
              <a:ext uri="{FF2B5EF4-FFF2-40B4-BE49-F238E27FC236}">
                <a16:creationId xmlns:a16="http://schemas.microsoft.com/office/drawing/2014/main" id="{2F61A247-8552-4AD2-B399-6A4881666EA1}"/>
              </a:ext>
            </a:extLst>
          </p:cNvPr>
          <p:cNvSpPr/>
          <p:nvPr/>
        </p:nvSpPr>
        <p:spPr>
          <a:xfrm>
            <a:off x="2585992" y="1490060"/>
            <a:ext cx="2748007" cy="38228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EE866741-CBF1-4435-8833-624572321305}"/>
              </a:ext>
            </a:extLst>
          </p:cNvPr>
          <p:cNvSpPr/>
          <p:nvPr/>
        </p:nvSpPr>
        <p:spPr>
          <a:xfrm>
            <a:off x="2649861" y="1322344"/>
            <a:ext cx="5427292" cy="557204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E2CE5FD7-3E7E-47EB-9D83-A80B3C499C65}"/>
              </a:ext>
            </a:extLst>
          </p:cNvPr>
          <p:cNvPicPr>
            <a:picLocks noChangeAspect="1"/>
          </p:cNvPicPr>
          <p:nvPr/>
        </p:nvPicPr>
        <p:blipFill>
          <a:blip r:embed="rId10"/>
          <a:stretch>
            <a:fillRect/>
          </a:stretch>
        </p:blipFill>
        <p:spPr>
          <a:xfrm>
            <a:off x="2725650" y="1530884"/>
            <a:ext cx="6286286" cy="3405462"/>
          </a:xfrm>
          <a:prstGeom prst="rect">
            <a:avLst/>
          </a:prstGeom>
        </p:spPr>
      </p:pic>
      <p:pic>
        <p:nvPicPr>
          <p:cNvPr id="17" name="Picture 16">
            <a:extLst>
              <a:ext uri="{FF2B5EF4-FFF2-40B4-BE49-F238E27FC236}">
                <a16:creationId xmlns:a16="http://schemas.microsoft.com/office/drawing/2014/main" id="{AA11407D-B474-4ED0-AE51-03F6FE4CAC4B}"/>
              </a:ext>
            </a:extLst>
          </p:cNvPr>
          <p:cNvPicPr>
            <a:picLocks noChangeAspect="1"/>
          </p:cNvPicPr>
          <p:nvPr/>
        </p:nvPicPr>
        <p:blipFill>
          <a:blip r:embed="rId11"/>
          <a:stretch>
            <a:fillRect/>
          </a:stretch>
        </p:blipFill>
        <p:spPr>
          <a:xfrm>
            <a:off x="996163" y="1543149"/>
            <a:ext cx="1529435" cy="5232574"/>
          </a:xfrm>
          <a:prstGeom prst="rect">
            <a:avLst/>
          </a:prstGeom>
        </p:spPr>
      </p:pic>
      <p:sp>
        <p:nvSpPr>
          <p:cNvPr id="7" name="Arrow: Right 6">
            <a:extLst>
              <a:ext uri="{FF2B5EF4-FFF2-40B4-BE49-F238E27FC236}">
                <a16:creationId xmlns:a16="http://schemas.microsoft.com/office/drawing/2014/main" id="{66344072-C00B-492D-AFE8-8FD69BE37D40}"/>
              </a:ext>
            </a:extLst>
          </p:cNvPr>
          <p:cNvSpPr/>
          <p:nvPr/>
        </p:nvSpPr>
        <p:spPr>
          <a:xfrm>
            <a:off x="504668" y="2755968"/>
            <a:ext cx="626048" cy="288885"/>
          </a:xfrm>
          <a:prstGeom prst="rightArrow">
            <a:avLst/>
          </a:prstGeom>
          <a:solidFill>
            <a:schemeClr val="accent6"/>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9" name="Audio 8">
            <a:hlinkClick r:id="" action="ppaction://media"/>
            <a:extLst>
              <a:ext uri="{FF2B5EF4-FFF2-40B4-BE49-F238E27FC236}">
                <a16:creationId xmlns:a16="http://schemas.microsoft.com/office/drawing/2014/main" id="{C25D5391-FE19-4165-BD13-DA5F60DB4EC3}"/>
              </a:ext>
            </a:extLst>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3643128123"/>
      </p:ext>
    </p:extLst>
  </p:cSld>
  <p:clrMapOvr>
    <a:masterClrMapping/>
  </p:clrMapOvr>
  <mc:AlternateContent xmlns:mc="http://schemas.openxmlformats.org/markup-compatibility/2006" xmlns:p14="http://schemas.microsoft.com/office/powerpoint/2010/main">
    <mc:Choice Requires="p14">
      <p:transition spd="med" p14:dur="700" advTm="38986">
        <p:fade/>
      </p:transition>
    </mc:Choice>
    <mc:Fallback xmlns="">
      <p:transition spd="med" advTm="3898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424BB85-DFA0-4607-BDE4-F7B437B3D9D1}"/>
              </a:ext>
            </a:extLst>
          </p:cNvPr>
          <p:cNvSpPr/>
          <p:nvPr/>
        </p:nvSpPr>
        <p:spPr>
          <a:xfrm>
            <a:off x="0" y="0"/>
            <a:ext cx="9144001"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E3EB0915-B50A-42FC-B76F-4CFB7DFDB5FC}"/>
              </a:ext>
            </a:extLst>
          </p:cNvPr>
          <p:cNvPicPr>
            <a:picLocks noChangeAspect="1"/>
          </p:cNvPicPr>
          <p:nvPr/>
        </p:nvPicPr>
        <p:blipFill>
          <a:blip r:embed="rId6"/>
          <a:stretch>
            <a:fillRect/>
          </a:stretch>
        </p:blipFill>
        <p:spPr>
          <a:xfrm>
            <a:off x="1130716" y="146112"/>
            <a:ext cx="6529258" cy="6565775"/>
          </a:xfrm>
          <a:prstGeom prst="rect">
            <a:avLst/>
          </a:prstGeom>
        </p:spPr>
      </p:pic>
      <p:grpSp>
        <p:nvGrpSpPr>
          <p:cNvPr id="13" name="Group 12">
            <a:extLst>
              <a:ext uri="{FF2B5EF4-FFF2-40B4-BE49-F238E27FC236}">
                <a16:creationId xmlns:a16="http://schemas.microsoft.com/office/drawing/2014/main" id="{8200B378-8768-419F-B623-BE6C9F941C48}"/>
              </a:ext>
            </a:extLst>
          </p:cNvPr>
          <p:cNvGrpSpPr/>
          <p:nvPr/>
        </p:nvGrpSpPr>
        <p:grpSpPr>
          <a:xfrm>
            <a:off x="6058022" y="1490060"/>
            <a:ext cx="2707268" cy="5149121"/>
            <a:chOff x="6058022" y="1490060"/>
            <a:chExt cx="2707268" cy="5149121"/>
          </a:xfrm>
        </p:grpSpPr>
        <p:pic>
          <p:nvPicPr>
            <p:cNvPr id="15" name="Picture 14">
              <a:extLst>
                <a:ext uri="{FF2B5EF4-FFF2-40B4-BE49-F238E27FC236}">
                  <a16:creationId xmlns:a16="http://schemas.microsoft.com/office/drawing/2014/main" id="{965B4F9B-F1B0-4236-97AE-344DBEE31D47}"/>
                </a:ext>
              </a:extLst>
            </p:cNvPr>
            <p:cNvPicPr>
              <a:picLocks noChangeAspect="1"/>
            </p:cNvPicPr>
            <p:nvPr/>
          </p:nvPicPr>
          <p:blipFill>
            <a:blip r:embed="rId7"/>
            <a:stretch>
              <a:fillRect/>
            </a:stretch>
          </p:blipFill>
          <p:spPr>
            <a:xfrm>
              <a:off x="6058022" y="1490060"/>
              <a:ext cx="1588104" cy="5149121"/>
            </a:xfrm>
            <a:prstGeom prst="rect">
              <a:avLst/>
            </a:prstGeom>
          </p:spPr>
        </p:pic>
        <p:sp>
          <p:nvSpPr>
            <p:cNvPr id="16" name="TextBox 15">
              <a:extLst>
                <a:ext uri="{FF2B5EF4-FFF2-40B4-BE49-F238E27FC236}">
                  <a16:creationId xmlns:a16="http://schemas.microsoft.com/office/drawing/2014/main" id="{340F4E9A-2B2B-4605-BAEB-AAFD83C1A60D}"/>
                </a:ext>
              </a:extLst>
            </p:cNvPr>
            <p:cNvSpPr txBox="1"/>
            <p:nvPr/>
          </p:nvSpPr>
          <p:spPr>
            <a:xfrm>
              <a:off x="6880913" y="2500322"/>
              <a:ext cx="1880225" cy="215444"/>
            </a:xfrm>
            <a:prstGeom prst="rect">
              <a:avLst/>
            </a:prstGeom>
            <a:solidFill>
              <a:schemeClr val="bg1"/>
            </a:solidFill>
          </p:spPr>
          <p:txBody>
            <a:bodyPr wrap="square" rtlCol="0">
              <a:spAutoFit/>
            </a:bodyPr>
            <a:lstStyle/>
            <a:p>
              <a:r>
                <a:rPr lang="en-US" sz="800" dirty="0">
                  <a:solidFill>
                    <a:schemeClr val="bg1">
                      <a:lumMod val="50000"/>
                    </a:schemeClr>
                  </a:solidFill>
                </a:rPr>
                <a:t>123456789</a:t>
              </a:r>
            </a:p>
          </p:txBody>
        </p:sp>
        <p:sp>
          <p:nvSpPr>
            <p:cNvPr id="19" name="TextBox 18">
              <a:extLst>
                <a:ext uri="{FF2B5EF4-FFF2-40B4-BE49-F238E27FC236}">
                  <a16:creationId xmlns:a16="http://schemas.microsoft.com/office/drawing/2014/main" id="{A0BABA54-383A-47C8-A5F8-40249BE4B59D}"/>
                </a:ext>
              </a:extLst>
            </p:cNvPr>
            <p:cNvSpPr txBox="1"/>
            <p:nvPr/>
          </p:nvSpPr>
          <p:spPr>
            <a:xfrm>
              <a:off x="6885065" y="4828676"/>
              <a:ext cx="1880225" cy="215444"/>
            </a:xfrm>
            <a:prstGeom prst="rect">
              <a:avLst/>
            </a:prstGeom>
            <a:solidFill>
              <a:schemeClr val="bg1"/>
            </a:solidFill>
          </p:spPr>
          <p:txBody>
            <a:bodyPr wrap="square" rtlCol="0">
              <a:spAutoFit/>
            </a:bodyPr>
            <a:lstStyle/>
            <a:p>
              <a:r>
                <a:rPr lang="en-US" sz="800" dirty="0">
                  <a:solidFill>
                    <a:schemeClr val="bg1">
                      <a:lumMod val="50000"/>
                    </a:schemeClr>
                  </a:solidFill>
                </a:rPr>
                <a:t>123456789</a:t>
              </a:r>
            </a:p>
          </p:txBody>
        </p:sp>
      </p:grpSp>
      <p:pic>
        <p:nvPicPr>
          <p:cNvPr id="20" name="Picture 19">
            <a:extLst>
              <a:ext uri="{FF2B5EF4-FFF2-40B4-BE49-F238E27FC236}">
                <a16:creationId xmlns:a16="http://schemas.microsoft.com/office/drawing/2014/main" id="{647A7B35-C49E-4F93-8476-CBBE5D651B1F}"/>
              </a:ext>
            </a:extLst>
          </p:cNvPr>
          <p:cNvPicPr>
            <a:picLocks noChangeAspect="1"/>
          </p:cNvPicPr>
          <p:nvPr/>
        </p:nvPicPr>
        <p:blipFill>
          <a:blip r:embed="rId8"/>
          <a:stretch>
            <a:fillRect/>
          </a:stretch>
        </p:blipFill>
        <p:spPr>
          <a:xfrm>
            <a:off x="2607764" y="3505198"/>
            <a:ext cx="3368093" cy="2870201"/>
          </a:xfrm>
          <a:prstGeom prst="rect">
            <a:avLst/>
          </a:prstGeom>
        </p:spPr>
      </p:pic>
      <p:grpSp>
        <p:nvGrpSpPr>
          <p:cNvPr id="21" name="Group 20">
            <a:extLst>
              <a:ext uri="{FF2B5EF4-FFF2-40B4-BE49-F238E27FC236}">
                <a16:creationId xmlns:a16="http://schemas.microsoft.com/office/drawing/2014/main" id="{B5B56470-C6CE-4906-9654-2E0554219C16}"/>
              </a:ext>
            </a:extLst>
          </p:cNvPr>
          <p:cNvGrpSpPr/>
          <p:nvPr/>
        </p:nvGrpSpPr>
        <p:grpSpPr>
          <a:xfrm>
            <a:off x="1130716" y="48490"/>
            <a:ext cx="6685013" cy="1188979"/>
            <a:chOff x="987273" y="146111"/>
            <a:chExt cx="6951529" cy="1098445"/>
          </a:xfrm>
        </p:grpSpPr>
        <p:pic>
          <p:nvPicPr>
            <p:cNvPr id="22" name="Picture 21">
              <a:extLst>
                <a:ext uri="{FF2B5EF4-FFF2-40B4-BE49-F238E27FC236}">
                  <a16:creationId xmlns:a16="http://schemas.microsoft.com/office/drawing/2014/main" id="{7AE64EE8-1F1A-4EEE-90F2-DF3779DEA716}"/>
                </a:ext>
              </a:extLst>
            </p:cNvPr>
            <p:cNvPicPr>
              <a:picLocks noChangeAspect="1"/>
            </p:cNvPicPr>
            <p:nvPr/>
          </p:nvPicPr>
          <p:blipFill>
            <a:blip r:embed="rId9"/>
            <a:stretch>
              <a:fillRect/>
            </a:stretch>
          </p:blipFill>
          <p:spPr>
            <a:xfrm>
              <a:off x="987273" y="146111"/>
              <a:ext cx="6951529" cy="1098445"/>
            </a:xfrm>
            <a:prstGeom prst="rect">
              <a:avLst/>
            </a:prstGeom>
          </p:spPr>
        </p:pic>
        <p:sp>
          <p:nvSpPr>
            <p:cNvPr id="23" name="TextBox 22">
              <a:extLst>
                <a:ext uri="{FF2B5EF4-FFF2-40B4-BE49-F238E27FC236}">
                  <a16:creationId xmlns:a16="http://schemas.microsoft.com/office/drawing/2014/main" id="{43446C26-A56C-4CC6-AEE7-55A4023D5211}"/>
                </a:ext>
              </a:extLst>
            </p:cNvPr>
            <p:cNvSpPr txBox="1"/>
            <p:nvPr/>
          </p:nvSpPr>
          <p:spPr>
            <a:xfrm>
              <a:off x="6189494" y="357485"/>
              <a:ext cx="1210733" cy="253916"/>
            </a:xfrm>
            <a:prstGeom prst="rect">
              <a:avLst/>
            </a:prstGeom>
            <a:solidFill>
              <a:schemeClr val="bg1"/>
            </a:solidFill>
          </p:spPr>
          <p:txBody>
            <a:bodyPr wrap="square" rtlCol="0">
              <a:spAutoFit/>
            </a:bodyPr>
            <a:lstStyle/>
            <a:p>
              <a:r>
                <a:rPr lang="en-US" sz="1000" b="1" dirty="0">
                  <a:solidFill>
                    <a:schemeClr val="tx2">
                      <a:lumMod val="90000"/>
                      <a:lumOff val="10000"/>
                    </a:schemeClr>
                  </a:solidFill>
                </a:rPr>
                <a:t>David Sample</a:t>
              </a:r>
            </a:p>
          </p:txBody>
        </p:sp>
      </p:grpSp>
      <p:sp>
        <p:nvSpPr>
          <p:cNvPr id="2" name="Rectangle 1">
            <a:extLst>
              <a:ext uri="{FF2B5EF4-FFF2-40B4-BE49-F238E27FC236}">
                <a16:creationId xmlns:a16="http://schemas.microsoft.com/office/drawing/2014/main" id="{2F61A247-8552-4AD2-B399-6A4881666EA1}"/>
              </a:ext>
            </a:extLst>
          </p:cNvPr>
          <p:cNvSpPr/>
          <p:nvPr/>
        </p:nvSpPr>
        <p:spPr>
          <a:xfrm>
            <a:off x="2585992" y="1490060"/>
            <a:ext cx="2748007" cy="38228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EE866741-CBF1-4435-8833-624572321305}"/>
              </a:ext>
            </a:extLst>
          </p:cNvPr>
          <p:cNvSpPr/>
          <p:nvPr/>
        </p:nvSpPr>
        <p:spPr>
          <a:xfrm>
            <a:off x="2649861" y="1322344"/>
            <a:ext cx="5427292" cy="557204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095599D4-40A9-4985-8BED-89AC0F28F505}"/>
              </a:ext>
            </a:extLst>
          </p:cNvPr>
          <p:cNvPicPr>
            <a:picLocks noChangeAspect="1"/>
          </p:cNvPicPr>
          <p:nvPr/>
        </p:nvPicPr>
        <p:blipFill>
          <a:blip r:embed="rId10"/>
          <a:stretch>
            <a:fillRect/>
          </a:stretch>
        </p:blipFill>
        <p:spPr>
          <a:xfrm>
            <a:off x="2819481" y="1490060"/>
            <a:ext cx="6280977" cy="4505012"/>
          </a:xfrm>
          <a:prstGeom prst="rect">
            <a:avLst/>
          </a:prstGeom>
        </p:spPr>
      </p:pic>
      <p:pic>
        <p:nvPicPr>
          <p:cNvPr id="17" name="Picture 16">
            <a:extLst>
              <a:ext uri="{FF2B5EF4-FFF2-40B4-BE49-F238E27FC236}">
                <a16:creationId xmlns:a16="http://schemas.microsoft.com/office/drawing/2014/main" id="{510427D2-35F2-4B67-8E50-02A6327D64B3}"/>
              </a:ext>
            </a:extLst>
          </p:cNvPr>
          <p:cNvPicPr>
            <a:picLocks noChangeAspect="1"/>
          </p:cNvPicPr>
          <p:nvPr/>
        </p:nvPicPr>
        <p:blipFill>
          <a:blip r:embed="rId11"/>
          <a:stretch>
            <a:fillRect/>
          </a:stretch>
        </p:blipFill>
        <p:spPr>
          <a:xfrm>
            <a:off x="996163" y="1543149"/>
            <a:ext cx="1507663" cy="5158086"/>
          </a:xfrm>
          <a:prstGeom prst="rect">
            <a:avLst/>
          </a:prstGeom>
        </p:spPr>
      </p:pic>
      <p:sp>
        <p:nvSpPr>
          <p:cNvPr id="7" name="Arrow: Right 6">
            <a:extLst>
              <a:ext uri="{FF2B5EF4-FFF2-40B4-BE49-F238E27FC236}">
                <a16:creationId xmlns:a16="http://schemas.microsoft.com/office/drawing/2014/main" id="{66344072-C00B-492D-AFE8-8FD69BE37D40}"/>
              </a:ext>
            </a:extLst>
          </p:cNvPr>
          <p:cNvSpPr/>
          <p:nvPr/>
        </p:nvSpPr>
        <p:spPr>
          <a:xfrm>
            <a:off x="472734" y="2911475"/>
            <a:ext cx="626048" cy="288885"/>
          </a:xfrm>
          <a:prstGeom prst="rightArrow">
            <a:avLst/>
          </a:prstGeom>
          <a:solidFill>
            <a:schemeClr val="accent6"/>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4" name="Audio 3">
            <a:hlinkClick r:id="" action="ppaction://media"/>
            <a:extLst>
              <a:ext uri="{FF2B5EF4-FFF2-40B4-BE49-F238E27FC236}">
                <a16:creationId xmlns:a16="http://schemas.microsoft.com/office/drawing/2014/main" id="{A2EDA672-7E5C-4B4B-BB53-07C160206A9B}"/>
              </a:ext>
            </a:extLst>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574415970"/>
      </p:ext>
    </p:extLst>
  </p:cSld>
  <p:clrMapOvr>
    <a:masterClrMapping/>
  </p:clrMapOvr>
  <mc:AlternateContent xmlns:mc="http://schemas.openxmlformats.org/markup-compatibility/2006" xmlns:p14="http://schemas.microsoft.com/office/powerpoint/2010/main">
    <mc:Choice Requires="p14">
      <p:transition spd="med" p14:dur="700" advTm="24729">
        <p:fade/>
      </p:transition>
    </mc:Choice>
    <mc:Fallback xmlns="">
      <p:transition spd="med" advTm="2472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424BB85-DFA0-4607-BDE4-F7B437B3D9D1}"/>
              </a:ext>
            </a:extLst>
          </p:cNvPr>
          <p:cNvSpPr/>
          <p:nvPr/>
        </p:nvSpPr>
        <p:spPr>
          <a:xfrm>
            <a:off x="0" y="0"/>
            <a:ext cx="9144001"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E3EB0915-B50A-42FC-B76F-4CFB7DFDB5FC}"/>
              </a:ext>
            </a:extLst>
          </p:cNvPr>
          <p:cNvPicPr>
            <a:picLocks noChangeAspect="1"/>
          </p:cNvPicPr>
          <p:nvPr/>
        </p:nvPicPr>
        <p:blipFill>
          <a:blip r:embed="rId6"/>
          <a:stretch>
            <a:fillRect/>
          </a:stretch>
        </p:blipFill>
        <p:spPr>
          <a:xfrm>
            <a:off x="1130716" y="146112"/>
            <a:ext cx="6529258" cy="6565775"/>
          </a:xfrm>
          <a:prstGeom prst="rect">
            <a:avLst/>
          </a:prstGeom>
        </p:spPr>
      </p:pic>
      <p:grpSp>
        <p:nvGrpSpPr>
          <p:cNvPr id="13" name="Group 12">
            <a:extLst>
              <a:ext uri="{FF2B5EF4-FFF2-40B4-BE49-F238E27FC236}">
                <a16:creationId xmlns:a16="http://schemas.microsoft.com/office/drawing/2014/main" id="{8200B378-8768-419F-B623-BE6C9F941C48}"/>
              </a:ext>
            </a:extLst>
          </p:cNvPr>
          <p:cNvGrpSpPr/>
          <p:nvPr/>
        </p:nvGrpSpPr>
        <p:grpSpPr>
          <a:xfrm>
            <a:off x="6058022" y="1490060"/>
            <a:ext cx="2707268" cy="5149121"/>
            <a:chOff x="6058022" y="1490060"/>
            <a:chExt cx="2707268" cy="5149121"/>
          </a:xfrm>
        </p:grpSpPr>
        <p:pic>
          <p:nvPicPr>
            <p:cNvPr id="15" name="Picture 14">
              <a:extLst>
                <a:ext uri="{FF2B5EF4-FFF2-40B4-BE49-F238E27FC236}">
                  <a16:creationId xmlns:a16="http://schemas.microsoft.com/office/drawing/2014/main" id="{965B4F9B-F1B0-4236-97AE-344DBEE31D47}"/>
                </a:ext>
              </a:extLst>
            </p:cNvPr>
            <p:cNvPicPr>
              <a:picLocks noChangeAspect="1"/>
            </p:cNvPicPr>
            <p:nvPr/>
          </p:nvPicPr>
          <p:blipFill>
            <a:blip r:embed="rId7"/>
            <a:stretch>
              <a:fillRect/>
            </a:stretch>
          </p:blipFill>
          <p:spPr>
            <a:xfrm>
              <a:off x="6058022" y="1490060"/>
              <a:ext cx="1588104" cy="5149121"/>
            </a:xfrm>
            <a:prstGeom prst="rect">
              <a:avLst/>
            </a:prstGeom>
          </p:spPr>
        </p:pic>
        <p:sp>
          <p:nvSpPr>
            <p:cNvPr id="16" name="TextBox 15">
              <a:extLst>
                <a:ext uri="{FF2B5EF4-FFF2-40B4-BE49-F238E27FC236}">
                  <a16:creationId xmlns:a16="http://schemas.microsoft.com/office/drawing/2014/main" id="{340F4E9A-2B2B-4605-BAEB-AAFD83C1A60D}"/>
                </a:ext>
              </a:extLst>
            </p:cNvPr>
            <p:cNvSpPr txBox="1"/>
            <p:nvPr/>
          </p:nvSpPr>
          <p:spPr>
            <a:xfrm>
              <a:off x="6880913" y="2500322"/>
              <a:ext cx="1880225" cy="215444"/>
            </a:xfrm>
            <a:prstGeom prst="rect">
              <a:avLst/>
            </a:prstGeom>
            <a:solidFill>
              <a:schemeClr val="bg1"/>
            </a:solidFill>
          </p:spPr>
          <p:txBody>
            <a:bodyPr wrap="square" rtlCol="0">
              <a:spAutoFit/>
            </a:bodyPr>
            <a:lstStyle/>
            <a:p>
              <a:r>
                <a:rPr lang="en-US" sz="800" dirty="0">
                  <a:solidFill>
                    <a:schemeClr val="bg1">
                      <a:lumMod val="50000"/>
                    </a:schemeClr>
                  </a:solidFill>
                </a:rPr>
                <a:t>123456789</a:t>
              </a:r>
            </a:p>
          </p:txBody>
        </p:sp>
        <p:sp>
          <p:nvSpPr>
            <p:cNvPr id="19" name="TextBox 18">
              <a:extLst>
                <a:ext uri="{FF2B5EF4-FFF2-40B4-BE49-F238E27FC236}">
                  <a16:creationId xmlns:a16="http://schemas.microsoft.com/office/drawing/2014/main" id="{A0BABA54-383A-47C8-A5F8-40249BE4B59D}"/>
                </a:ext>
              </a:extLst>
            </p:cNvPr>
            <p:cNvSpPr txBox="1"/>
            <p:nvPr/>
          </p:nvSpPr>
          <p:spPr>
            <a:xfrm>
              <a:off x="6885065" y="4828676"/>
              <a:ext cx="1880225" cy="215444"/>
            </a:xfrm>
            <a:prstGeom prst="rect">
              <a:avLst/>
            </a:prstGeom>
            <a:solidFill>
              <a:schemeClr val="bg1"/>
            </a:solidFill>
          </p:spPr>
          <p:txBody>
            <a:bodyPr wrap="square" rtlCol="0">
              <a:spAutoFit/>
            </a:bodyPr>
            <a:lstStyle/>
            <a:p>
              <a:r>
                <a:rPr lang="en-US" sz="800" dirty="0">
                  <a:solidFill>
                    <a:schemeClr val="bg1">
                      <a:lumMod val="50000"/>
                    </a:schemeClr>
                  </a:solidFill>
                </a:rPr>
                <a:t>123456789</a:t>
              </a:r>
            </a:p>
          </p:txBody>
        </p:sp>
      </p:grpSp>
      <p:pic>
        <p:nvPicPr>
          <p:cNvPr id="20" name="Picture 19">
            <a:extLst>
              <a:ext uri="{FF2B5EF4-FFF2-40B4-BE49-F238E27FC236}">
                <a16:creationId xmlns:a16="http://schemas.microsoft.com/office/drawing/2014/main" id="{647A7B35-C49E-4F93-8476-CBBE5D651B1F}"/>
              </a:ext>
            </a:extLst>
          </p:cNvPr>
          <p:cNvPicPr>
            <a:picLocks noChangeAspect="1"/>
          </p:cNvPicPr>
          <p:nvPr/>
        </p:nvPicPr>
        <p:blipFill>
          <a:blip r:embed="rId8"/>
          <a:stretch>
            <a:fillRect/>
          </a:stretch>
        </p:blipFill>
        <p:spPr>
          <a:xfrm>
            <a:off x="2607764" y="3505198"/>
            <a:ext cx="3368093" cy="2870201"/>
          </a:xfrm>
          <a:prstGeom prst="rect">
            <a:avLst/>
          </a:prstGeom>
        </p:spPr>
      </p:pic>
      <p:grpSp>
        <p:nvGrpSpPr>
          <p:cNvPr id="21" name="Group 20">
            <a:extLst>
              <a:ext uri="{FF2B5EF4-FFF2-40B4-BE49-F238E27FC236}">
                <a16:creationId xmlns:a16="http://schemas.microsoft.com/office/drawing/2014/main" id="{B5B56470-C6CE-4906-9654-2E0554219C16}"/>
              </a:ext>
            </a:extLst>
          </p:cNvPr>
          <p:cNvGrpSpPr/>
          <p:nvPr/>
        </p:nvGrpSpPr>
        <p:grpSpPr>
          <a:xfrm>
            <a:off x="1130716" y="48490"/>
            <a:ext cx="6685013" cy="1188979"/>
            <a:chOff x="987273" y="146111"/>
            <a:chExt cx="6951529" cy="1098445"/>
          </a:xfrm>
        </p:grpSpPr>
        <p:pic>
          <p:nvPicPr>
            <p:cNvPr id="22" name="Picture 21">
              <a:extLst>
                <a:ext uri="{FF2B5EF4-FFF2-40B4-BE49-F238E27FC236}">
                  <a16:creationId xmlns:a16="http://schemas.microsoft.com/office/drawing/2014/main" id="{7AE64EE8-1F1A-4EEE-90F2-DF3779DEA716}"/>
                </a:ext>
              </a:extLst>
            </p:cNvPr>
            <p:cNvPicPr>
              <a:picLocks noChangeAspect="1"/>
            </p:cNvPicPr>
            <p:nvPr/>
          </p:nvPicPr>
          <p:blipFill>
            <a:blip r:embed="rId9"/>
            <a:stretch>
              <a:fillRect/>
            </a:stretch>
          </p:blipFill>
          <p:spPr>
            <a:xfrm>
              <a:off x="987273" y="146111"/>
              <a:ext cx="6951529" cy="1098445"/>
            </a:xfrm>
            <a:prstGeom prst="rect">
              <a:avLst/>
            </a:prstGeom>
          </p:spPr>
        </p:pic>
        <p:sp>
          <p:nvSpPr>
            <p:cNvPr id="23" name="TextBox 22">
              <a:extLst>
                <a:ext uri="{FF2B5EF4-FFF2-40B4-BE49-F238E27FC236}">
                  <a16:creationId xmlns:a16="http://schemas.microsoft.com/office/drawing/2014/main" id="{43446C26-A56C-4CC6-AEE7-55A4023D5211}"/>
                </a:ext>
              </a:extLst>
            </p:cNvPr>
            <p:cNvSpPr txBox="1"/>
            <p:nvPr/>
          </p:nvSpPr>
          <p:spPr>
            <a:xfrm>
              <a:off x="6189494" y="357485"/>
              <a:ext cx="1210733" cy="253916"/>
            </a:xfrm>
            <a:prstGeom prst="rect">
              <a:avLst/>
            </a:prstGeom>
            <a:solidFill>
              <a:schemeClr val="bg1"/>
            </a:solidFill>
          </p:spPr>
          <p:txBody>
            <a:bodyPr wrap="square" rtlCol="0">
              <a:spAutoFit/>
            </a:bodyPr>
            <a:lstStyle/>
            <a:p>
              <a:r>
                <a:rPr lang="en-US" sz="1000" b="1" dirty="0">
                  <a:solidFill>
                    <a:schemeClr val="tx2">
                      <a:lumMod val="90000"/>
                      <a:lumOff val="10000"/>
                    </a:schemeClr>
                  </a:solidFill>
                </a:rPr>
                <a:t>David Sample</a:t>
              </a:r>
            </a:p>
          </p:txBody>
        </p:sp>
      </p:grpSp>
      <p:sp>
        <p:nvSpPr>
          <p:cNvPr id="2" name="Rectangle 1">
            <a:extLst>
              <a:ext uri="{FF2B5EF4-FFF2-40B4-BE49-F238E27FC236}">
                <a16:creationId xmlns:a16="http://schemas.microsoft.com/office/drawing/2014/main" id="{2F61A247-8552-4AD2-B399-6A4881666EA1}"/>
              </a:ext>
            </a:extLst>
          </p:cNvPr>
          <p:cNvSpPr/>
          <p:nvPr/>
        </p:nvSpPr>
        <p:spPr>
          <a:xfrm>
            <a:off x="2585992" y="1490060"/>
            <a:ext cx="2748007" cy="38228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EE866741-CBF1-4435-8833-624572321305}"/>
              </a:ext>
            </a:extLst>
          </p:cNvPr>
          <p:cNvSpPr/>
          <p:nvPr/>
        </p:nvSpPr>
        <p:spPr>
          <a:xfrm>
            <a:off x="2649861" y="1322344"/>
            <a:ext cx="5427292" cy="557204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49518EC5-FC58-4E86-82B3-E407150B5C9C}"/>
              </a:ext>
            </a:extLst>
          </p:cNvPr>
          <p:cNvPicPr>
            <a:picLocks noChangeAspect="1"/>
          </p:cNvPicPr>
          <p:nvPr/>
        </p:nvPicPr>
        <p:blipFill>
          <a:blip r:embed="rId10"/>
          <a:stretch>
            <a:fillRect/>
          </a:stretch>
        </p:blipFill>
        <p:spPr>
          <a:xfrm>
            <a:off x="2924630" y="1543177"/>
            <a:ext cx="4820278" cy="2943237"/>
          </a:xfrm>
          <a:prstGeom prst="rect">
            <a:avLst/>
          </a:prstGeom>
          <a:ln w="38100">
            <a:solidFill>
              <a:schemeClr val="accent6">
                <a:lumMod val="60000"/>
                <a:lumOff val="40000"/>
              </a:schemeClr>
            </a:solidFill>
          </a:ln>
          <a:effectLst/>
        </p:spPr>
      </p:pic>
      <p:sp>
        <p:nvSpPr>
          <p:cNvPr id="8" name="Star: 5 Points 7">
            <a:extLst>
              <a:ext uri="{FF2B5EF4-FFF2-40B4-BE49-F238E27FC236}">
                <a16:creationId xmlns:a16="http://schemas.microsoft.com/office/drawing/2014/main" id="{E905170D-7DE9-4015-A213-9D560E3558BD}"/>
              </a:ext>
            </a:extLst>
          </p:cNvPr>
          <p:cNvSpPr/>
          <p:nvPr/>
        </p:nvSpPr>
        <p:spPr>
          <a:xfrm>
            <a:off x="5657762" y="3084257"/>
            <a:ext cx="484218" cy="486147"/>
          </a:xfrm>
          <a:prstGeom prst="star5">
            <a:avLst/>
          </a:prstGeom>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Arrow: Left 8">
            <a:extLst>
              <a:ext uri="{FF2B5EF4-FFF2-40B4-BE49-F238E27FC236}">
                <a16:creationId xmlns:a16="http://schemas.microsoft.com/office/drawing/2014/main" id="{EAF75A02-A5D7-44FF-A873-984AABEEB90E}"/>
              </a:ext>
            </a:extLst>
          </p:cNvPr>
          <p:cNvSpPr/>
          <p:nvPr/>
        </p:nvSpPr>
        <p:spPr>
          <a:xfrm>
            <a:off x="3707664" y="2576688"/>
            <a:ext cx="319315" cy="270703"/>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8" name="Picture 17">
            <a:extLst>
              <a:ext uri="{FF2B5EF4-FFF2-40B4-BE49-F238E27FC236}">
                <a16:creationId xmlns:a16="http://schemas.microsoft.com/office/drawing/2014/main" id="{EFC7972F-6862-4E58-A89C-9489C64FE6ED}"/>
              </a:ext>
            </a:extLst>
          </p:cNvPr>
          <p:cNvPicPr>
            <a:picLocks noChangeAspect="1"/>
          </p:cNvPicPr>
          <p:nvPr/>
        </p:nvPicPr>
        <p:blipFill>
          <a:blip r:embed="rId11"/>
          <a:stretch>
            <a:fillRect/>
          </a:stretch>
        </p:blipFill>
        <p:spPr>
          <a:xfrm>
            <a:off x="996164" y="1543149"/>
            <a:ext cx="1526666" cy="5223100"/>
          </a:xfrm>
          <a:prstGeom prst="rect">
            <a:avLst/>
          </a:prstGeom>
        </p:spPr>
      </p:pic>
      <p:sp>
        <p:nvSpPr>
          <p:cNvPr id="7" name="Arrow: Right 6">
            <a:extLst>
              <a:ext uri="{FF2B5EF4-FFF2-40B4-BE49-F238E27FC236}">
                <a16:creationId xmlns:a16="http://schemas.microsoft.com/office/drawing/2014/main" id="{66344072-C00B-492D-AFE8-8FD69BE37D40}"/>
              </a:ext>
            </a:extLst>
          </p:cNvPr>
          <p:cNvSpPr/>
          <p:nvPr/>
        </p:nvSpPr>
        <p:spPr>
          <a:xfrm>
            <a:off x="442579" y="3139265"/>
            <a:ext cx="626048" cy="288885"/>
          </a:xfrm>
          <a:prstGeom prst="rightArrow">
            <a:avLst/>
          </a:prstGeom>
          <a:solidFill>
            <a:schemeClr val="accent6"/>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0" name="Audio 9">
            <a:hlinkClick r:id="" action="ppaction://media"/>
            <a:extLst>
              <a:ext uri="{FF2B5EF4-FFF2-40B4-BE49-F238E27FC236}">
                <a16:creationId xmlns:a16="http://schemas.microsoft.com/office/drawing/2014/main" id="{A88E964A-7076-4C42-84D8-AAA9A07E4837}"/>
              </a:ext>
            </a:extLst>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126167717"/>
      </p:ext>
    </p:extLst>
  </p:cSld>
  <p:clrMapOvr>
    <a:masterClrMapping/>
  </p:clrMapOvr>
  <mc:AlternateContent xmlns:mc="http://schemas.openxmlformats.org/markup-compatibility/2006" xmlns:p14="http://schemas.microsoft.com/office/powerpoint/2010/main">
    <mc:Choice Requires="p14">
      <p:transition spd="med" p14:dur="700" advTm="51199">
        <p:fade/>
      </p:transition>
    </mc:Choice>
    <mc:Fallback xmlns="">
      <p:transition spd="med" advTm="5119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up)">
                                      <p:cBhvr>
                                        <p:cTn id="11"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10"/>
                </p:tgtEl>
              </p:cMediaNode>
            </p:audio>
          </p:childTnLst>
        </p:cTn>
      </p:par>
    </p:tnLst>
    <p:bldLst>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424BB85-DFA0-4607-BDE4-F7B437B3D9D1}"/>
              </a:ext>
            </a:extLst>
          </p:cNvPr>
          <p:cNvSpPr/>
          <p:nvPr/>
        </p:nvSpPr>
        <p:spPr>
          <a:xfrm>
            <a:off x="0" y="0"/>
            <a:ext cx="9144001"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E3EB0915-B50A-42FC-B76F-4CFB7DFDB5FC}"/>
              </a:ext>
            </a:extLst>
          </p:cNvPr>
          <p:cNvPicPr>
            <a:picLocks noChangeAspect="1"/>
          </p:cNvPicPr>
          <p:nvPr/>
        </p:nvPicPr>
        <p:blipFill>
          <a:blip r:embed="rId6"/>
          <a:stretch>
            <a:fillRect/>
          </a:stretch>
        </p:blipFill>
        <p:spPr>
          <a:xfrm>
            <a:off x="1130716" y="146112"/>
            <a:ext cx="6529258" cy="6565775"/>
          </a:xfrm>
          <a:prstGeom prst="rect">
            <a:avLst/>
          </a:prstGeom>
        </p:spPr>
      </p:pic>
      <p:grpSp>
        <p:nvGrpSpPr>
          <p:cNvPr id="13" name="Group 12">
            <a:extLst>
              <a:ext uri="{FF2B5EF4-FFF2-40B4-BE49-F238E27FC236}">
                <a16:creationId xmlns:a16="http://schemas.microsoft.com/office/drawing/2014/main" id="{8200B378-8768-419F-B623-BE6C9F941C48}"/>
              </a:ext>
            </a:extLst>
          </p:cNvPr>
          <p:cNvGrpSpPr/>
          <p:nvPr/>
        </p:nvGrpSpPr>
        <p:grpSpPr>
          <a:xfrm>
            <a:off x="6058022" y="1490060"/>
            <a:ext cx="2707268" cy="5149121"/>
            <a:chOff x="6058022" y="1490060"/>
            <a:chExt cx="2707268" cy="5149121"/>
          </a:xfrm>
        </p:grpSpPr>
        <p:pic>
          <p:nvPicPr>
            <p:cNvPr id="15" name="Picture 14">
              <a:extLst>
                <a:ext uri="{FF2B5EF4-FFF2-40B4-BE49-F238E27FC236}">
                  <a16:creationId xmlns:a16="http://schemas.microsoft.com/office/drawing/2014/main" id="{965B4F9B-F1B0-4236-97AE-344DBEE31D47}"/>
                </a:ext>
              </a:extLst>
            </p:cNvPr>
            <p:cNvPicPr>
              <a:picLocks noChangeAspect="1"/>
            </p:cNvPicPr>
            <p:nvPr/>
          </p:nvPicPr>
          <p:blipFill>
            <a:blip r:embed="rId7"/>
            <a:stretch>
              <a:fillRect/>
            </a:stretch>
          </p:blipFill>
          <p:spPr>
            <a:xfrm>
              <a:off x="6058022" y="1490060"/>
              <a:ext cx="1588104" cy="5149121"/>
            </a:xfrm>
            <a:prstGeom prst="rect">
              <a:avLst/>
            </a:prstGeom>
          </p:spPr>
        </p:pic>
        <p:sp>
          <p:nvSpPr>
            <p:cNvPr id="16" name="TextBox 15">
              <a:extLst>
                <a:ext uri="{FF2B5EF4-FFF2-40B4-BE49-F238E27FC236}">
                  <a16:creationId xmlns:a16="http://schemas.microsoft.com/office/drawing/2014/main" id="{340F4E9A-2B2B-4605-BAEB-AAFD83C1A60D}"/>
                </a:ext>
              </a:extLst>
            </p:cNvPr>
            <p:cNvSpPr txBox="1"/>
            <p:nvPr/>
          </p:nvSpPr>
          <p:spPr>
            <a:xfrm>
              <a:off x="6880913" y="2500322"/>
              <a:ext cx="1880225" cy="215444"/>
            </a:xfrm>
            <a:prstGeom prst="rect">
              <a:avLst/>
            </a:prstGeom>
            <a:solidFill>
              <a:schemeClr val="bg1"/>
            </a:solidFill>
          </p:spPr>
          <p:txBody>
            <a:bodyPr wrap="square" rtlCol="0">
              <a:spAutoFit/>
            </a:bodyPr>
            <a:lstStyle/>
            <a:p>
              <a:r>
                <a:rPr lang="en-US" sz="800" dirty="0">
                  <a:solidFill>
                    <a:schemeClr val="bg1">
                      <a:lumMod val="50000"/>
                    </a:schemeClr>
                  </a:solidFill>
                </a:rPr>
                <a:t>123456789</a:t>
              </a:r>
            </a:p>
          </p:txBody>
        </p:sp>
        <p:sp>
          <p:nvSpPr>
            <p:cNvPr id="19" name="TextBox 18">
              <a:extLst>
                <a:ext uri="{FF2B5EF4-FFF2-40B4-BE49-F238E27FC236}">
                  <a16:creationId xmlns:a16="http://schemas.microsoft.com/office/drawing/2014/main" id="{A0BABA54-383A-47C8-A5F8-40249BE4B59D}"/>
                </a:ext>
              </a:extLst>
            </p:cNvPr>
            <p:cNvSpPr txBox="1"/>
            <p:nvPr/>
          </p:nvSpPr>
          <p:spPr>
            <a:xfrm>
              <a:off x="6885065" y="4828676"/>
              <a:ext cx="1880225" cy="215444"/>
            </a:xfrm>
            <a:prstGeom prst="rect">
              <a:avLst/>
            </a:prstGeom>
            <a:solidFill>
              <a:schemeClr val="bg1"/>
            </a:solidFill>
          </p:spPr>
          <p:txBody>
            <a:bodyPr wrap="square" rtlCol="0">
              <a:spAutoFit/>
            </a:bodyPr>
            <a:lstStyle/>
            <a:p>
              <a:r>
                <a:rPr lang="en-US" sz="800" dirty="0">
                  <a:solidFill>
                    <a:schemeClr val="bg1">
                      <a:lumMod val="50000"/>
                    </a:schemeClr>
                  </a:solidFill>
                </a:rPr>
                <a:t>123456789</a:t>
              </a:r>
            </a:p>
          </p:txBody>
        </p:sp>
      </p:grpSp>
      <p:pic>
        <p:nvPicPr>
          <p:cNvPr id="20" name="Picture 19">
            <a:extLst>
              <a:ext uri="{FF2B5EF4-FFF2-40B4-BE49-F238E27FC236}">
                <a16:creationId xmlns:a16="http://schemas.microsoft.com/office/drawing/2014/main" id="{647A7B35-C49E-4F93-8476-CBBE5D651B1F}"/>
              </a:ext>
            </a:extLst>
          </p:cNvPr>
          <p:cNvPicPr>
            <a:picLocks noChangeAspect="1"/>
          </p:cNvPicPr>
          <p:nvPr/>
        </p:nvPicPr>
        <p:blipFill>
          <a:blip r:embed="rId8"/>
          <a:stretch>
            <a:fillRect/>
          </a:stretch>
        </p:blipFill>
        <p:spPr>
          <a:xfrm>
            <a:off x="2607764" y="3505198"/>
            <a:ext cx="3368093" cy="2870201"/>
          </a:xfrm>
          <a:prstGeom prst="rect">
            <a:avLst/>
          </a:prstGeom>
        </p:spPr>
      </p:pic>
      <p:grpSp>
        <p:nvGrpSpPr>
          <p:cNvPr id="21" name="Group 20">
            <a:extLst>
              <a:ext uri="{FF2B5EF4-FFF2-40B4-BE49-F238E27FC236}">
                <a16:creationId xmlns:a16="http://schemas.microsoft.com/office/drawing/2014/main" id="{B5B56470-C6CE-4906-9654-2E0554219C16}"/>
              </a:ext>
            </a:extLst>
          </p:cNvPr>
          <p:cNvGrpSpPr/>
          <p:nvPr/>
        </p:nvGrpSpPr>
        <p:grpSpPr>
          <a:xfrm>
            <a:off x="1130716" y="48490"/>
            <a:ext cx="6685013" cy="1188979"/>
            <a:chOff x="987273" y="146111"/>
            <a:chExt cx="6951529" cy="1098445"/>
          </a:xfrm>
        </p:grpSpPr>
        <p:pic>
          <p:nvPicPr>
            <p:cNvPr id="22" name="Picture 21">
              <a:extLst>
                <a:ext uri="{FF2B5EF4-FFF2-40B4-BE49-F238E27FC236}">
                  <a16:creationId xmlns:a16="http://schemas.microsoft.com/office/drawing/2014/main" id="{7AE64EE8-1F1A-4EEE-90F2-DF3779DEA716}"/>
                </a:ext>
              </a:extLst>
            </p:cNvPr>
            <p:cNvPicPr>
              <a:picLocks noChangeAspect="1"/>
            </p:cNvPicPr>
            <p:nvPr/>
          </p:nvPicPr>
          <p:blipFill>
            <a:blip r:embed="rId9"/>
            <a:stretch>
              <a:fillRect/>
            </a:stretch>
          </p:blipFill>
          <p:spPr>
            <a:xfrm>
              <a:off x="987273" y="146111"/>
              <a:ext cx="6951529" cy="1098445"/>
            </a:xfrm>
            <a:prstGeom prst="rect">
              <a:avLst/>
            </a:prstGeom>
          </p:spPr>
        </p:pic>
        <p:sp>
          <p:nvSpPr>
            <p:cNvPr id="23" name="TextBox 22">
              <a:extLst>
                <a:ext uri="{FF2B5EF4-FFF2-40B4-BE49-F238E27FC236}">
                  <a16:creationId xmlns:a16="http://schemas.microsoft.com/office/drawing/2014/main" id="{43446C26-A56C-4CC6-AEE7-55A4023D5211}"/>
                </a:ext>
              </a:extLst>
            </p:cNvPr>
            <p:cNvSpPr txBox="1"/>
            <p:nvPr/>
          </p:nvSpPr>
          <p:spPr>
            <a:xfrm>
              <a:off x="6189494" y="357485"/>
              <a:ext cx="1210733" cy="253916"/>
            </a:xfrm>
            <a:prstGeom prst="rect">
              <a:avLst/>
            </a:prstGeom>
            <a:solidFill>
              <a:schemeClr val="bg1"/>
            </a:solidFill>
          </p:spPr>
          <p:txBody>
            <a:bodyPr wrap="square" rtlCol="0">
              <a:spAutoFit/>
            </a:bodyPr>
            <a:lstStyle/>
            <a:p>
              <a:r>
                <a:rPr lang="en-US" sz="1000" b="1" dirty="0">
                  <a:solidFill>
                    <a:schemeClr val="tx2">
                      <a:lumMod val="90000"/>
                      <a:lumOff val="10000"/>
                    </a:schemeClr>
                  </a:solidFill>
                </a:rPr>
                <a:t>David Sample</a:t>
              </a:r>
            </a:p>
          </p:txBody>
        </p:sp>
      </p:grpSp>
      <p:sp>
        <p:nvSpPr>
          <p:cNvPr id="2" name="Rectangle 1">
            <a:extLst>
              <a:ext uri="{FF2B5EF4-FFF2-40B4-BE49-F238E27FC236}">
                <a16:creationId xmlns:a16="http://schemas.microsoft.com/office/drawing/2014/main" id="{2F61A247-8552-4AD2-B399-6A4881666EA1}"/>
              </a:ext>
            </a:extLst>
          </p:cNvPr>
          <p:cNvSpPr/>
          <p:nvPr/>
        </p:nvSpPr>
        <p:spPr>
          <a:xfrm>
            <a:off x="2585992" y="1490060"/>
            <a:ext cx="2748007" cy="38228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EE866741-CBF1-4435-8833-624572321305}"/>
              </a:ext>
            </a:extLst>
          </p:cNvPr>
          <p:cNvSpPr/>
          <p:nvPr/>
        </p:nvSpPr>
        <p:spPr>
          <a:xfrm>
            <a:off x="2649861" y="1322344"/>
            <a:ext cx="5427292" cy="557204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68DA40F5-8C2E-4632-9BD5-789653904175}"/>
              </a:ext>
            </a:extLst>
          </p:cNvPr>
          <p:cNvPicPr>
            <a:picLocks noChangeAspect="1"/>
          </p:cNvPicPr>
          <p:nvPr/>
        </p:nvPicPr>
        <p:blipFill>
          <a:blip r:embed="rId10"/>
          <a:stretch>
            <a:fillRect/>
          </a:stretch>
        </p:blipFill>
        <p:spPr>
          <a:xfrm>
            <a:off x="2840303" y="1522893"/>
            <a:ext cx="5428282" cy="3159670"/>
          </a:xfrm>
          <a:prstGeom prst="rect">
            <a:avLst/>
          </a:prstGeom>
          <a:ln w="38100">
            <a:solidFill>
              <a:schemeClr val="accent6">
                <a:lumMod val="60000"/>
                <a:lumOff val="40000"/>
              </a:schemeClr>
            </a:solidFill>
          </a:ln>
          <a:effectLst/>
        </p:spPr>
      </p:pic>
      <p:sp>
        <p:nvSpPr>
          <p:cNvPr id="24" name="Arrow: Left 23">
            <a:extLst>
              <a:ext uri="{FF2B5EF4-FFF2-40B4-BE49-F238E27FC236}">
                <a16:creationId xmlns:a16="http://schemas.microsoft.com/office/drawing/2014/main" id="{B242CE58-A4C9-4A77-A5C4-D6A7DE735B27}"/>
              </a:ext>
            </a:extLst>
          </p:cNvPr>
          <p:cNvSpPr/>
          <p:nvPr/>
        </p:nvSpPr>
        <p:spPr>
          <a:xfrm>
            <a:off x="3707664" y="2942448"/>
            <a:ext cx="319315" cy="270703"/>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5" name="TextBox 24">
            <a:extLst>
              <a:ext uri="{FF2B5EF4-FFF2-40B4-BE49-F238E27FC236}">
                <a16:creationId xmlns:a16="http://schemas.microsoft.com/office/drawing/2014/main" id="{00C435BB-F4DB-47EA-A678-43DA5C9277E6}"/>
              </a:ext>
            </a:extLst>
          </p:cNvPr>
          <p:cNvSpPr txBox="1"/>
          <p:nvPr/>
        </p:nvSpPr>
        <p:spPr>
          <a:xfrm>
            <a:off x="3664272" y="4846006"/>
            <a:ext cx="3693238" cy="1754326"/>
          </a:xfrm>
          <a:prstGeom prst="rect">
            <a:avLst/>
          </a:prstGeom>
          <a:noFill/>
        </p:spPr>
        <p:txBody>
          <a:bodyPr wrap="square">
            <a:spAutoFit/>
          </a:bodyPr>
          <a:lstStyle/>
          <a:p>
            <a:pPr defTabSz="914400" eaLnBrk="0" fontAlgn="base" hangingPunct="0">
              <a:spcBef>
                <a:spcPct val="0"/>
              </a:spcBef>
              <a:spcAft>
                <a:spcPct val="0"/>
              </a:spcAft>
            </a:pPr>
            <a:r>
              <a:rPr lang="en-US" altLang="en-US" b="1" dirty="0">
                <a:solidFill>
                  <a:srgbClr val="444444"/>
                </a:solidFill>
                <a:latin typeface="Helvetica"/>
                <a:cs typeface="Arial" panose="020B0604020202020204" pitchFamily="34" charset="0"/>
              </a:rPr>
              <a:t>Password Requirements:</a:t>
            </a:r>
          </a:p>
          <a:p>
            <a:pPr marL="285750" indent="-285750" defTabSz="914400" eaLnBrk="0" fontAlgn="base" hangingPunct="0">
              <a:spcBef>
                <a:spcPct val="0"/>
              </a:spcBef>
              <a:spcAft>
                <a:spcPct val="0"/>
              </a:spcAft>
              <a:buFont typeface="Wingdings" panose="05000000000000000000" pitchFamily="2" charset="2"/>
              <a:buChar char="ü"/>
            </a:pPr>
            <a:r>
              <a:rPr lang="en-US" altLang="en-US" b="1" dirty="0">
                <a:solidFill>
                  <a:srgbClr val="444444"/>
                </a:solidFill>
                <a:latin typeface="Helvetica"/>
                <a:cs typeface="Arial" panose="020B0604020202020204" pitchFamily="34" charset="0"/>
              </a:rPr>
              <a:t>1 Uppercase Letter</a:t>
            </a:r>
          </a:p>
          <a:p>
            <a:pPr marL="285750" indent="-285750" defTabSz="914400" eaLnBrk="0" fontAlgn="base" hangingPunct="0">
              <a:spcBef>
                <a:spcPct val="0"/>
              </a:spcBef>
              <a:spcAft>
                <a:spcPct val="0"/>
              </a:spcAft>
              <a:buFont typeface="Wingdings" panose="05000000000000000000" pitchFamily="2" charset="2"/>
              <a:buChar char="ü"/>
            </a:pPr>
            <a:r>
              <a:rPr lang="en-US" altLang="en-US" b="1" dirty="0">
                <a:solidFill>
                  <a:srgbClr val="444444"/>
                </a:solidFill>
                <a:latin typeface="Helvetica"/>
                <a:cs typeface="Arial" panose="020B0604020202020204" pitchFamily="34" charset="0"/>
              </a:rPr>
              <a:t>1 Lowercase Letter</a:t>
            </a:r>
          </a:p>
          <a:p>
            <a:pPr marL="285750" indent="-285750" defTabSz="914400" eaLnBrk="0" fontAlgn="base" hangingPunct="0">
              <a:spcBef>
                <a:spcPct val="0"/>
              </a:spcBef>
              <a:spcAft>
                <a:spcPct val="0"/>
              </a:spcAft>
              <a:buFont typeface="Wingdings" panose="05000000000000000000" pitchFamily="2" charset="2"/>
              <a:buChar char="ü"/>
            </a:pPr>
            <a:r>
              <a:rPr lang="en-US" altLang="en-US" b="1" dirty="0">
                <a:solidFill>
                  <a:srgbClr val="444444"/>
                </a:solidFill>
                <a:latin typeface="Helvetica"/>
                <a:cs typeface="Arial" panose="020B0604020202020204" pitchFamily="34" charset="0"/>
              </a:rPr>
              <a:t>1 Number</a:t>
            </a:r>
          </a:p>
          <a:p>
            <a:pPr marL="285750" indent="-285750" defTabSz="914400" eaLnBrk="0" fontAlgn="base" hangingPunct="0">
              <a:spcBef>
                <a:spcPct val="0"/>
              </a:spcBef>
              <a:spcAft>
                <a:spcPct val="0"/>
              </a:spcAft>
              <a:buFont typeface="Wingdings" panose="05000000000000000000" pitchFamily="2" charset="2"/>
              <a:buChar char="ü"/>
            </a:pPr>
            <a:r>
              <a:rPr lang="en-US" altLang="en-US" b="1" dirty="0">
                <a:solidFill>
                  <a:srgbClr val="444444"/>
                </a:solidFill>
                <a:latin typeface="Helvetica"/>
                <a:cs typeface="Arial" panose="020B0604020202020204" pitchFamily="34" charset="0"/>
              </a:rPr>
              <a:t>1 Symbol (!@#$%^&amp;*)</a:t>
            </a:r>
          </a:p>
          <a:p>
            <a:pPr marL="285750" indent="-285750" defTabSz="914400" eaLnBrk="0" fontAlgn="base" hangingPunct="0">
              <a:spcBef>
                <a:spcPct val="0"/>
              </a:spcBef>
              <a:spcAft>
                <a:spcPct val="0"/>
              </a:spcAft>
              <a:buFont typeface="Wingdings" panose="05000000000000000000" pitchFamily="2" charset="2"/>
              <a:buChar char="ü"/>
            </a:pPr>
            <a:r>
              <a:rPr lang="en-US" altLang="en-US" b="1" dirty="0">
                <a:solidFill>
                  <a:srgbClr val="444444"/>
                </a:solidFill>
                <a:latin typeface="Helvetica"/>
                <a:cs typeface="Arial" panose="020B0604020202020204" pitchFamily="34" charset="0"/>
              </a:rPr>
              <a:t>8 character minimum</a:t>
            </a:r>
          </a:p>
        </p:txBody>
      </p:sp>
      <p:pic>
        <p:nvPicPr>
          <p:cNvPr id="18" name="Picture 17">
            <a:extLst>
              <a:ext uri="{FF2B5EF4-FFF2-40B4-BE49-F238E27FC236}">
                <a16:creationId xmlns:a16="http://schemas.microsoft.com/office/drawing/2014/main" id="{C0C66EEC-B250-4084-A9D8-16173DE44DC8}"/>
              </a:ext>
            </a:extLst>
          </p:cNvPr>
          <p:cNvPicPr>
            <a:picLocks noChangeAspect="1"/>
          </p:cNvPicPr>
          <p:nvPr/>
        </p:nvPicPr>
        <p:blipFill>
          <a:blip r:embed="rId11"/>
          <a:stretch>
            <a:fillRect/>
          </a:stretch>
        </p:blipFill>
        <p:spPr>
          <a:xfrm>
            <a:off x="996163" y="1543149"/>
            <a:ext cx="1529435" cy="5232574"/>
          </a:xfrm>
          <a:prstGeom prst="rect">
            <a:avLst/>
          </a:prstGeom>
        </p:spPr>
      </p:pic>
      <p:sp>
        <p:nvSpPr>
          <p:cNvPr id="7" name="Arrow: Right 6">
            <a:extLst>
              <a:ext uri="{FF2B5EF4-FFF2-40B4-BE49-F238E27FC236}">
                <a16:creationId xmlns:a16="http://schemas.microsoft.com/office/drawing/2014/main" id="{66344072-C00B-492D-AFE8-8FD69BE37D40}"/>
              </a:ext>
            </a:extLst>
          </p:cNvPr>
          <p:cNvSpPr/>
          <p:nvPr/>
        </p:nvSpPr>
        <p:spPr>
          <a:xfrm>
            <a:off x="447127" y="3140114"/>
            <a:ext cx="626048" cy="288885"/>
          </a:xfrm>
          <a:prstGeom prst="rightArrow">
            <a:avLst/>
          </a:prstGeom>
          <a:solidFill>
            <a:schemeClr val="accent6"/>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5" name="Audio 4">
            <a:hlinkClick r:id="" action="ppaction://media"/>
            <a:extLst>
              <a:ext uri="{FF2B5EF4-FFF2-40B4-BE49-F238E27FC236}">
                <a16:creationId xmlns:a16="http://schemas.microsoft.com/office/drawing/2014/main" id="{6179C72A-9240-4CB2-8954-AC2EE558FEF9}"/>
              </a:ext>
            </a:extLst>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1350967623"/>
      </p:ext>
    </p:extLst>
  </p:cSld>
  <p:clrMapOvr>
    <a:masterClrMapping/>
  </p:clrMapOvr>
  <mc:AlternateContent xmlns:mc="http://schemas.openxmlformats.org/markup-compatibility/2006" xmlns:p14="http://schemas.microsoft.com/office/powerpoint/2010/main">
    <mc:Choice Requires="p14">
      <p:transition spd="med" p14:dur="700" advTm="36080">
        <p:fade/>
      </p:transition>
    </mc:Choice>
    <mc:Fallback xmlns="">
      <p:transition spd="med" advTm="3608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424BB85-DFA0-4607-BDE4-F7B437B3D9D1}"/>
              </a:ext>
            </a:extLst>
          </p:cNvPr>
          <p:cNvSpPr/>
          <p:nvPr/>
        </p:nvSpPr>
        <p:spPr>
          <a:xfrm>
            <a:off x="0" y="0"/>
            <a:ext cx="9144001"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E3EB0915-B50A-42FC-B76F-4CFB7DFDB5FC}"/>
              </a:ext>
            </a:extLst>
          </p:cNvPr>
          <p:cNvPicPr>
            <a:picLocks noChangeAspect="1"/>
          </p:cNvPicPr>
          <p:nvPr/>
        </p:nvPicPr>
        <p:blipFill>
          <a:blip r:embed="rId6"/>
          <a:stretch>
            <a:fillRect/>
          </a:stretch>
        </p:blipFill>
        <p:spPr>
          <a:xfrm>
            <a:off x="1130716" y="146112"/>
            <a:ext cx="6529258" cy="6565775"/>
          </a:xfrm>
          <a:prstGeom prst="rect">
            <a:avLst/>
          </a:prstGeom>
        </p:spPr>
      </p:pic>
      <p:grpSp>
        <p:nvGrpSpPr>
          <p:cNvPr id="13" name="Group 12">
            <a:extLst>
              <a:ext uri="{FF2B5EF4-FFF2-40B4-BE49-F238E27FC236}">
                <a16:creationId xmlns:a16="http://schemas.microsoft.com/office/drawing/2014/main" id="{8200B378-8768-419F-B623-BE6C9F941C48}"/>
              </a:ext>
            </a:extLst>
          </p:cNvPr>
          <p:cNvGrpSpPr/>
          <p:nvPr/>
        </p:nvGrpSpPr>
        <p:grpSpPr>
          <a:xfrm>
            <a:off x="6058022" y="1490060"/>
            <a:ext cx="2707268" cy="5149121"/>
            <a:chOff x="6058022" y="1490060"/>
            <a:chExt cx="2707268" cy="5149121"/>
          </a:xfrm>
        </p:grpSpPr>
        <p:pic>
          <p:nvPicPr>
            <p:cNvPr id="15" name="Picture 14">
              <a:extLst>
                <a:ext uri="{FF2B5EF4-FFF2-40B4-BE49-F238E27FC236}">
                  <a16:creationId xmlns:a16="http://schemas.microsoft.com/office/drawing/2014/main" id="{965B4F9B-F1B0-4236-97AE-344DBEE31D47}"/>
                </a:ext>
              </a:extLst>
            </p:cNvPr>
            <p:cNvPicPr>
              <a:picLocks noChangeAspect="1"/>
            </p:cNvPicPr>
            <p:nvPr/>
          </p:nvPicPr>
          <p:blipFill>
            <a:blip r:embed="rId7"/>
            <a:stretch>
              <a:fillRect/>
            </a:stretch>
          </p:blipFill>
          <p:spPr>
            <a:xfrm>
              <a:off x="6058022" y="1490060"/>
              <a:ext cx="1588104" cy="5149121"/>
            </a:xfrm>
            <a:prstGeom prst="rect">
              <a:avLst/>
            </a:prstGeom>
          </p:spPr>
        </p:pic>
        <p:sp>
          <p:nvSpPr>
            <p:cNvPr id="16" name="TextBox 15">
              <a:extLst>
                <a:ext uri="{FF2B5EF4-FFF2-40B4-BE49-F238E27FC236}">
                  <a16:creationId xmlns:a16="http://schemas.microsoft.com/office/drawing/2014/main" id="{340F4E9A-2B2B-4605-BAEB-AAFD83C1A60D}"/>
                </a:ext>
              </a:extLst>
            </p:cNvPr>
            <p:cNvSpPr txBox="1"/>
            <p:nvPr/>
          </p:nvSpPr>
          <p:spPr>
            <a:xfrm>
              <a:off x="6880913" y="2500322"/>
              <a:ext cx="1880225" cy="215444"/>
            </a:xfrm>
            <a:prstGeom prst="rect">
              <a:avLst/>
            </a:prstGeom>
            <a:solidFill>
              <a:schemeClr val="bg1"/>
            </a:solidFill>
          </p:spPr>
          <p:txBody>
            <a:bodyPr wrap="square" rtlCol="0">
              <a:spAutoFit/>
            </a:bodyPr>
            <a:lstStyle/>
            <a:p>
              <a:r>
                <a:rPr lang="en-US" sz="800" dirty="0">
                  <a:solidFill>
                    <a:schemeClr val="bg1">
                      <a:lumMod val="50000"/>
                    </a:schemeClr>
                  </a:solidFill>
                </a:rPr>
                <a:t>123456789</a:t>
              </a:r>
            </a:p>
          </p:txBody>
        </p:sp>
        <p:sp>
          <p:nvSpPr>
            <p:cNvPr id="19" name="TextBox 18">
              <a:extLst>
                <a:ext uri="{FF2B5EF4-FFF2-40B4-BE49-F238E27FC236}">
                  <a16:creationId xmlns:a16="http://schemas.microsoft.com/office/drawing/2014/main" id="{A0BABA54-383A-47C8-A5F8-40249BE4B59D}"/>
                </a:ext>
              </a:extLst>
            </p:cNvPr>
            <p:cNvSpPr txBox="1"/>
            <p:nvPr/>
          </p:nvSpPr>
          <p:spPr>
            <a:xfrm>
              <a:off x="6885065" y="4828676"/>
              <a:ext cx="1880225" cy="215444"/>
            </a:xfrm>
            <a:prstGeom prst="rect">
              <a:avLst/>
            </a:prstGeom>
            <a:solidFill>
              <a:schemeClr val="bg1"/>
            </a:solidFill>
          </p:spPr>
          <p:txBody>
            <a:bodyPr wrap="square" rtlCol="0">
              <a:spAutoFit/>
            </a:bodyPr>
            <a:lstStyle/>
            <a:p>
              <a:r>
                <a:rPr lang="en-US" sz="800" dirty="0">
                  <a:solidFill>
                    <a:schemeClr val="bg1">
                      <a:lumMod val="50000"/>
                    </a:schemeClr>
                  </a:solidFill>
                </a:rPr>
                <a:t>123456789</a:t>
              </a:r>
            </a:p>
          </p:txBody>
        </p:sp>
      </p:grpSp>
      <p:pic>
        <p:nvPicPr>
          <p:cNvPr id="20" name="Picture 19">
            <a:extLst>
              <a:ext uri="{FF2B5EF4-FFF2-40B4-BE49-F238E27FC236}">
                <a16:creationId xmlns:a16="http://schemas.microsoft.com/office/drawing/2014/main" id="{647A7B35-C49E-4F93-8476-CBBE5D651B1F}"/>
              </a:ext>
            </a:extLst>
          </p:cNvPr>
          <p:cNvPicPr>
            <a:picLocks noChangeAspect="1"/>
          </p:cNvPicPr>
          <p:nvPr/>
        </p:nvPicPr>
        <p:blipFill>
          <a:blip r:embed="rId8"/>
          <a:stretch>
            <a:fillRect/>
          </a:stretch>
        </p:blipFill>
        <p:spPr>
          <a:xfrm>
            <a:off x="2607764" y="3505198"/>
            <a:ext cx="3368093" cy="2870201"/>
          </a:xfrm>
          <a:prstGeom prst="rect">
            <a:avLst/>
          </a:prstGeom>
        </p:spPr>
      </p:pic>
      <p:grpSp>
        <p:nvGrpSpPr>
          <p:cNvPr id="21" name="Group 20">
            <a:extLst>
              <a:ext uri="{FF2B5EF4-FFF2-40B4-BE49-F238E27FC236}">
                <a16:creationId xmlns:a16="http://schemas.microsoft.com/office/drawing/2014/main" id="{B5B56470-C6CE-4906-9654-2E0554219C16}"/>
              </a:ext>
            </a:extLst>
          </p:cNvPr>
          <p:cNvGrpSpPr/>
          <p:nvPr/>
        </p:nvGrpSpPr>
        <p:grpSpPr>
          <a:xfrm>
            <a:off x="1130716" y="48490"/>
            <a:ext cx="6685013" cy="1188979"/>
            <a:chOff x="987273" y="146111"/>
            <a:chExt cx="6951529" cy="1098445"/>
          </a:xfrm>
        </p:grpSpPr>
        <p:pic>
          <p:nvPicPr>
            <p:cNvPr id="22" name="Picture 21">
              <a:extLst>
                <a:ext uri="{FF2B5EF4-FFF2-40B4-BE49-F238E27FC236}">
                  <a16:creationId xmlns:a16="http://schemas.microsoft.com/office/drawing/2014/main" id="{7AE64EE8-1F1A-4EEE-90F2-DF3779DEA716}"/>
                </a:ext>
              </a:extLst>
            </p:cNvPr>
            <p:cNvPicPr>
              <a:picLocks noChangeAspect="1"/>
            </p:cNvPicPr>
            <p:nvPr/>
          </p:nvPicPr>
          <p:blipFill>
            <a:blip r:embed="rId9"/>
            <a:stretch>
              <a:fillRect/>
            </a:stretch>
          </p:blipFill>
          <p:spPr>
            <a:xfrm>
              <a:off x="987273" y="146111"/>
              <a:ext cx="6951529" cy="1098445"/>
            </a:xfrm>
            <a:prstGeom prst="rect">
              <a:avLst/>
            </a:prstGeom>
          </p:spPr>
        </p:pic>
        <p:sp>
          <p:nvSpPr>
            <p:cNvPr id="23" name="TextBox 22">
              <a:extLst>
                <a:ext uri="{FF2B5EF4-FFF2-40B4-BE49-F238E27FC236}">
                  <a16:creationId xmlns:a16="http://schemas.microsoft.com/office/drawing/2014/main" id="{43446C26-A56C-4CC6-AEE7-55A4023D5211}"/>
                </a:ext>
              </a:extLst>
            </p:cNvPr>
            <p:cNvSpPr txBox="1"/>
            <p:nvPr/>
          </p:nvSpPr>
          <p:spPr>
            <a:xfrm>
              <a:off x="6189494" y="357485"/>
              <a:ext cx="1210733" cy="253916"/>
            </a:xfrm>
            <a:prstGeom prst="rect">
              <a:avLst/>
            </a:prstGeom>
            <a:solidFill>
              <a:schemeClr val="bg1"/>
            </a:solidFill>
          </p:spPr>
          <p:txBody>
            <a:bodyPr wrap="square" rtlCol="0">
              <a:spAutoFit/>
            </a:bodyPr>
            <a:lstStyle/>
            <a:p>
              <a:r>
                <a:rPr lang="en-US" sz="1000" b="1" dirty="0">
                  <a:solidFill>
                    <a:schemeClr val="tx2">
                      <a:lumMod val="90000"/>
                      <a:lumOff val="10000"/>
                    </a:schemeClr>
                  </a:solidFill>
                </a:rPr>
                <a:t>David Sample</a:t>
              </a:r>
            </a:p>
          </p:txBody>
        </p:sp>
      </p:grpSp>
      <p:sp>
        <p:nvSpPr>
          <p:cNvPr id="2" name="Rectangle 1">
            <a:extLst>
              <a:ext uri="{FF2B5EF4-FFF2-40B4-BE49-F238E27FC236}">
                <a16:creationId xmlns:a16="http://schemas.microsoft.com/office/drawing/2014/main" id="{2F61A247-8552-4AD2-B399-6A4881666EA1}"/>
              </a:ext>
            </a:extLst>
          </p:cNvPr>
          <p:cNvSpPr/>
          <p:nvPr/>
        </p:nvSpPr>
        <p:spPr>
          <a:xfrm>
            <a:off x="2585992" y="1490060"/>
            <a:ext cx="2748007" cy="38228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EE866741-CBF1-4435-8833-624572321305}"/>
              </a:ext>
            </a:extLst>
          </p:cNvPr>
          <p:cNvSpPr/>
          <p:nvPr/>
        </p:nvSpPr>
        <p:spPr>
          <a:xfrm>
            <a:off x="2649861" y="1322344"/>
            <a:ext cx="5427292" cy="557204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23F9362D-249B-40AF-B210-CA48AA724814}"/>
              </a:ext>
            </a:extLst>
          </p:cNvPr>
          <p:cNvPicPr>
            <a:picLocks noChangeAspect="1"/>
          </p:cNvPicPr>
          <p:nvPr/>
        </p:nvPicPr>
        <p:blipFill>
          <a:blip r:embed="rId10"/>
          <a:stretch>
            <a:fillRect/>
          </a:stretch>
        </p:blipFill>
        <p:spPr>
          <a:xfrm>
            <a:off x="2983666" y="1518682"/>
            <a:ext cx="4997587" cy="2352084"/>
          </a:xfrm>
          <a:prstGeom prst="rect">
            <a:avLst/>
          </a:prstGeom>
          <a:ln w="38100">
            <a:solidFill>
              <a:schemeClr val="accent6">
                <a:lumMod val="60000"/>
                <a:lumOff val="40000"/>
              </a:schemeClr>
            </a:solidFill>
          </a:ln>
          <a:effectLst/>
        </p:spPr>
      </p:pic>
      <p:sp>
        <p:nvSpPr>
          <p:cNvPr id="24" name="Arrow: Left 23">
            <a:extLst>
              <a:ext uri="{FF2B5EF4-FFF2-40B4-BE49-F238E27FC236}">
                <a16:creationId xmlns:a16="http://schemas.microsoft.com/office/drawing/2014/main" id="{B242CE58-A4C9-4A77-A5C4-D6A7DE735B27}"/>
              </a:ext>
            </a:extLst>
          </p:cNvPr>
          <p:cNvSpPr/>
          <p:nvPr/>
        </p:nvSpPr>
        <p:spPr>
          <a:xfrm>
            <a:off x="3793746" y="3057023"/>
            <a:ext cx="319315" cy="270703"/>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7" name="Picture 16">
            <a:extLst>
              <a:ext uri="{FF2B5EF4-FFF2-40B4-BE49-F238E27FC236}">
                <a16:creationId xmlns:a16="http://schemas.microsoft.com/office/drawing/2014/main" id="{DEFF2461-B884-471E-88B7-3EC5FF162335}"/>
              </a:ext>
            </a:extLst>
          </p:cNvPr>
          <p:cNvPicPr>
            <a:picLocks noChangeAspect="1"/>
          </p:cNvPicPr>
          <p:nvPr/>
        </p:nvPicPr>
        <p:blipFill>
          <a:blip r:embed="rId11"/>
          <a:stretch>
            <a:fillRect/>
          </a:stretch>
        </p:blipFill>
        <p:spPr>
          <a:xfrm>
            <a:off x="996163" y="1543149"/>
            <a:ext cx="1529435" cy="5232574"/>
          </a:xfrm>
          <a:prstGeom prst="rect">
            <a:avLst/>
          </a:prstGeom>
        </p:spPr>
      </p:pic>
      <p:sp>
        <p:nvSpPr>
          <p:cNvPr id="7" name="Arrow: Right 6">
            <a:extLst>
              <a:ext uri="{FF2B5EF4-FFF2-40B4-BE49-F238E27FC236}">
                <a16:creationId xmlns:a16="http://schemas.microsoft.com/office/drawing/2014/main" id="{66344072-C00B-492D-AFE8-8FD69BE37D40}"/>
              </a:ext>
            </a:extLst>
          </p:cNvPr>
          <p:cNvSpPr/>
          <p:nvPr/>
        </p:nvSpPr>
        <p:spPr>
          <a:xfrm>
            <a:off x="504668" y="3140114"/>
            <a:ext cx="626048" cy="288885"/>
          </a:xfrm>
          <a:prstGeom prst="rightArrow">
            <a:avLst/>
          </a:prstGeom>
          <a:solidFill>
            <a:schemeClr val="accent6"/>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9" name="Audio 8">
            <a:hlinkClick r:id="" action="ppaction://media"/>
            <a:extLst>
              <a:ext uri="{FF2B5EF4-FFF2-40B4-BE49-F238E27FC236}">
                <a16:creationId xmlns:a16="http://schemas.microsoft.com/office/drawing/2014/main" id="{D3DC01AF-8E70-42A4-9BDC-44A93AF17C7B}"/>
              </a:ext>
            </a:extLst>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836419022"/>
      </p:ext>
    </p:extLst>
  </p:cSld>
  <p:clrMapOvr>
    <a:masterClrMapping/>
  </p:clrMapOvr>
  <mc:AlternateContent xmlns:mc="http://schemas.openxmlformats.org/markup-compatibility/2006" xmlns:p14="http://schemas.microsoft.com/office/powerpoint/2010/main">
    <mc:Choice Requires="p14">
      <p:transition spd="med" p14:dur="700" advTm="14535">
        <p:fade/>
      </p:transition>
    </mc:Choice>
    <mc:Fallback xmlns="">
      <p:transition spd="med" advTm="1453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424BB85-DFA0-4607-BDE4-F7B437B3D9D1}"/>
              </a:ext>
            </a:extLst>
          </p:cNvPr>
          <p:cNvSpPr/>
          <p:nvPr/>
        </p:nvSpPr>
        <p:spPr>
          <a:xfrm>
            <a:off x="0" y="0"/>
            <a:ext cx="9144001"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E3EB0915-B50A-42FC-B76F-4CFB7DFDB5FC}"/>
              </a:ext>
            </a:extLst>
          </p:cNvPr>
          <p:cNvPicPr>
            <a:picLocks noChangeAspect="1"/>
          </p:cNvPicPr>
          <p:nvPr/>
        </p:nvPicPr>
        <p:blipFill>
          <a:blip r:embed="rId6"/>
          <a:stretch>
            <a:fillRect/>
          </a:stretch>
        </p:blipFill>
        <p:spPr>
          <a:xfrm>
            <a:off x="1130716" y="146112"/>
            <a:ext cx="6529258" cy="6565775"/>
          </a:xfrm>
          <a:prstGeom prst="rect">
            <a:avLst/>
          </a:prstGeom>
        </p:spPr>
      </p:pic>
      <p:grpSp>
        <p:nvGrpSpPr>
          <p:cNvPr id="13" name="Group 12">
            <a:extLst>
              <a:ext uri="{FF2B5EF4-FFF2-40B4-BE49-F238E27FC236}">
                <a16:creationId xmlns:a16="http://schemas.microsoft.com/office/drawing/2014/main" id="{8200B378-8768-419F-B623-BE6C9F941C48}"/>
              </a:ext>
            </a:extLst>
          </p:cNvPr>
          <p:cNvGrpSpPr/>
          <p:nvPr/>
        </p:nvGrpSpPr>
        <p:grpSpPr>
          <a:xfrm>
            <a:off x="6058022" y="1490060"/>
            <a:ext cx="2707268" cy="5149121"/>
            <a:chOff x="6058022" y="1490060"/>
            <a:chExt cx="2707268" cy="5149121"/>
          </a:xfrm>
        </p:grpSpPr>
        <p:pic>
          <p:nvPicPr>
            <p:cNvPr id="15" name="Picture 14">
              <a:extLst>
                <a:ext uri="{FF2B5EF4-FFF2-40B4-BE49-F238E27FC236}">
                  <a16:creationId xmlns:a16="http://schemas.microsoft.com/office/drawing/2014/main" id="{965B4F9B-F1B0-4236-97AE-344DBEE31D47}"/>
                </a:ext>
              </a:extLst>
            </p:cNvPr>
            <p:cNvPicPr>
              <a:picLocks noChangeAspect="1"/>
            </p:cNvPicPr>
            <p:nvPr/>
          </p:nvPicPr>
          <p:blipFill>
            <a:blip r:embed="rId7"/>
            <a:stretch>
              <a:fillRect/>
            </a:stretch>
          </p:blipFill>
          <p:spPr>
            <a:xfrm>
              <a:off x="6058022" y="1490060"/>
              <a:ext cx="1588104" cy="5149121"/>
            </a:xfrm>
            <a:prstGeom prst="rect">
              <a:avLst/>
            </a:prstGeom>
          </p:spPr>
        </p:pic>
        <p:sp>
          <p:nvSpPr>
            <p:cNvPr id="16" name="TextBox 15">
              <a:extLst>
                <a:ext uri="{FF2B5EF4-FFF2-40B4-BE49-F238E27FC236}">
                  <a16:creationId xmlns:a16="http://schemas.microsoft.com/office/drawing/2014/main" id="{340F4E9A-2B2B-4605-BAEB-AAFD83C1A60D}"/>
                </a:ext>
              </a:extLst>
            </p:cNvPr>
            <p:cNvSpPr txBox="1"/>
            <p:nvPr/>
          </p:nvSpPr>
          <p:spPr>
            <a:xfrm>
              <a:off x="6880913" y="2500322"/>
              <a:ext cx="1880225" cy="215444"/>
            </a:xfrm>
            <a:prstGeom prst="rect">
              <a:avLst/>
            </a:prstGeom>
            <a:solidFill>
              <a:schemeClr val="bg1"/>
            </a:solidFill>
          </p:spPr>
          <p:txBody>
            <a:bodyPr wrap="square" rtlCol="0">
              <a:spAutoFit/>
            </a:bodyPr>
            <a:lstStyle/>
            <a:p>
              <a:r>
                <a:rPr lang="en-US" sz="800" dirty="0">
                  <a:solidFill>
                    <a:schemeClr val="bg1">
                      <a:lumMod val="50000"/>
                    </a:schemeClr>
                  </a:solidFill>
                </a:rPr>
                <a:t>123456789</a:t>
              </a:r>
            </a:p>
          </p:txBody>
        </p:sp>
        <p:sp>
          <p:nvSpPr>
            <p:cNvPr id="19" name="TextBox 18">
              <a:extLst>
                <a:ext uri="{FF2B5EF4-FFF2-40B4-BE49-F238E27FC236}">
                  <a16:creationId xmlns:a16="http://schemas.microsoft.com/office/drawing/2014/main" id="{A0BABA54-383A-47C8-A5F8-40249BE4B59D}"/>
                </a:ext>
              </a:extLst>
            </p:cNvPr>
            <p:cNvSpPr txBox="1"/>
            <p:nvPr/>
          </p:nvSpPr>
          <p:spPr>
            <a:xfrm>
              <a:off x="6885065" y="4828676"/>
              <a:ext cx="1880225" cy="215444"/>
            </a:xfrm>
            <a:prstGeom prst="rect">
              <a:avLst/>
            </a:prstGeom>
            <a:solidFill>
              <a:schemeClr val="bg1"/>
            </a:solidFill>
          </p:spPr>
          <p:txBody>
            <a:bodyPr wrap="square" rtlCol="0">
              <a:spAutoFit/>
            </a:bodyPr>
            <a:lstStyle/>
            <a:p>
              <a:r>
                <a:rPr lang="en-US" sz="800" dirty="0">
                  <a:solidFill>
                    <a:schemeClr val="bg1">
                      <a:lumMod val="50000"/>
                    </a:schemeClr>
                  </a:solidFill>
                </a:rPr>
                <a:t>123456789</a:t>
              </a:r>
            </a:p>
          </p:txBody>
        </p:sp>
      </p:grpSp>
      <p:pic>
        <p:nvPicPr>
          <p:cNvPr id="20" name="Picture 19">
            <a:extLst>
              <a:ext uri="{FF2B5EF4-FFF2-40B4-BE49-F238E27FC236}">
                <a16:creationId xmlns:a16="http://schemas.microsoft.com/office/drawing/2014/main" id="{647A7B35-C49E-4F93-8476-CBBE5D651B1F}"/>
              </a:ext>
            </a:extLst>
          </p:cNvPr>
          <p:cNvPicPr>
            <a:picLocks noChangeAspect="1"/>
          </p:cNvPicPr>
          <p:nvPr/>
        </p:nvPicPr>
        <p:blipFill>
          <a:blip r:embed="rId8"/>
          <a:stretch>
            <a:fillRect/>
          </a:stretch>
        </p:blipFill>
        <p:spPr>
          <a:xfrm>
            <a:off x="2607764" y="3505198"/>
            <a:ext cx="3368093" cy="2870201"/>
          </a:xfrm>
          <a:prstGeom prst="rect">
            <a:avLst/>
          </a:prstGeom>
        </p:spPr>
      </p:pic>
      <p:grpSp>
        <p:nvGrpSpPr>
          <p:cNvPr id="21" name="Group 20">
            <a:extLst>
              <a:ext uri="{FF2B5EF4-FFF2-40B4-BE49-F238E27FC236}">
                <a16:creationId xmlns:a16="http://schemas.microsoft.com/office/drawing/2014/main" id="{B5B56470-C6CE-4906-9654-2E0554219C16}"/>
              </a:ext>
            </a:extLst>
          </p:cNvPr>
          <p:cNvGrpSpPr/>
          <p:nvPr/>
        </p:nvGrpSpPr>
        <p:grpSpPr>
          <a:xfrm>
            <a:off x="1130716" y="48490"/>
            <a:ext cx="6685013" cy="1188979"/>
            <a:chOff x="987273" y="146111"/>
            <a:chExt cx="6951529" cy="1098445"/>
          </a:xfrm>
        </p:grpSpPr>
        <p:pic>
          <p:nvPicPr>
            <p:cNvPr id="22" name="Picture 21">
              <a:extLst>
                <a:ext uri="{FF2B5EF4-FFF2-40B4-BE49-F238E27FC236}">
                  <a16:creationId xmlns:a16="http://schemas.microsoft.com/office/drawing/2014/main" id="{7AE64EE8-1F1A-4EEE-90F2-DF3779DEA716}"/>
                </a:ext>
              </a:extLst>
            </p:cNvPr>
            <p:cNvPicPr>
              <a:picLocks noChangeAspect="1"/>
            </p:cNvPicPr>
            <p:nvPr/>
          </p:nvPicPr>
          <p:blipFill>
            <a:blip r:embed="rId9"/>
            <a:stretch>
              <a:fillRect/>
            </a:stretch>
          </p:blipFill>
          <p:spPr>
            <a:xfrm>
              <a:off x="987273" y="146111"/>
              <a:ext cx="6951529" cy="1098445"/>
            </a:xfrm>
            <a:prstGeom prst="rect">
              <a:avLst/>
            </a:prstGeom>
          </p:spPr>
        </p:pic>
        <p:sp>
          <p:nvSpPr>
            <p:cNvPr id="23" name="TextBox 22">
              <a:extLst>
                <a:ext uri="{FF2B5EF4-FFF2-40B4-BE49-F238E27FC236}">
                  <a16:creationId xmlns:a16="http://schemas.microsoft.com/office/drawing/2014/main" id="{43446C26-A56C-4CC6-AEE7-55A4023D5211}"/>
                </a:ext>
              </a:extLst>
            </p:cNvPr>
            <p:cNvSpPr txBox="1"/>
            <p:nvPr/>
          </p:nvSpPr>
          <p:spPr>
            <a:xfrm>
              <a:off x="6189494" y="357485"/>
              <a:ext cx="1210733" cy="253916"/>
            </a:xfrm>
            <a:prstGeom prst="rect">
              <a:avLst/>
            </a:prstGeom>
            <a:solidFill>
              <a:schemeClr val="bg1"/>
            </a:solidFill>
          </p:spPr>
          <p:txBody>
            <a:bodyPr wrap="square" rtlCol="0">
              <a:spAutoFit/>
            </a:bodyPr>
            <a:lstStyle/>
            <a:p>
              <a:r>
                <a:rPr lang="en-US" sz="1000" b="1" dirty="0">
                  <a:solidFill>
                    <a:schemeClr val="tx2">
                      <a:lumMod val="90000"/>
                      <a:lumOff val="10000"/>
                    </a:schemeClr>
                  </a:solidFill>
                </a:rPr>
                <a:t>David Sample</a:t>
              </a:r>
            </a:p>
          </p:txBody>
        </p:sp>
      </p:grpSp>
      <p:sp>
        <p:nvSpPr>
          <p:cNvPr id="2" name="Rectangle 1">
            <a:extLst>
              <a:ext uri="{FF2B5EF4-FFF2-40B4-BE49-F238E27FC236}">
                <a16:creationId xmlns:a16="http://schemas.microsoft.com/office/drawing/2014/main" id="{2F61A247-8552-4AD2-B399-6A4881666EA1}"/>
              </a:ext>
            </a:extLst>
          </p:cNvPr>
          <p:cNvSpPr/>
          <p:nvPr/>
        </p:nvSpPr>
        <p:spPr>
          <a:xfrm>
            <a:off x="2585992" y="1490060"/>
            <a:ext cx="2748007" cy="38228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EE866741-CBF1-4435-8833-624572321305}"/>
              </a:ext>
            </a:extLst>
          </p:cNvPr>
          <p:cNvSpPr/>
          <p:nvPr/>
        </p:nvSpPr>
        <p:spPr>
          <a:xfrm>
            <a:off x="2649861" y="1322344"/>
            <a:ext cx="5427292" cy="557204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D2DBBC70-2551-4DFF-A119-E86F1A2EB3E1}"/>
              </a:ext>
            </a:extLst>
          </p:cNvPr>
          <p:cNvPicPr>
            <a:picLocks noChangeAspect="1"/>
          </p:cNvPicPr>
          <p:nvPr/>
        </p:nvPicPr>
        <p:blipFill>
          <a:blip r:embed="rId10"/>
          <a:stretch>
            <a:fillRect/>
          </a:stretch>
        </p:blipFill>
        <p:spPr>
          <a:xfrm>
            <a:off x="2888789" y="1503762"/>
            <a:ext cx="5379796" cy="2482213"/>
          </a:xfrm>
          <a:prstGeom prst="rect">
            <a:avLst/>
          </a:prstGeom>
          <a:ln w="38100">
            <a:solidFill>
              <a:schemeClr val="accent6">
                <a:lumMod val="60000"/>
                <a:lumOff val="40000"/>
              </a:schemeClr>
            </a:solidFill>
          </a:ln>
          <a:effectLst/>
        </p:spPr>
      </p:pic>
      <p:sp>
        <p:nvSpPr>
          <p:cNvPr id="24" name="Arrow: Left 23">
            <a:extLst>
              <a:ext uri="{FF2B5EF4-FFF2-40B4-BE49-F238E27FC236}">
                <a16:creationId xmlns:a16="http://schemas.microsoft.com/office/drawing/2014/main" id="{B242CE58-A4C9-4A77-A5C4-D6A7DE735B27}"/>
              </a:ext>
            </a:extLst>
          </p:cNvPr>
          <p:cNvSpPr/>
          <p:nvPr/>
        </p:nvSpPr>
        <p:spPr>
          <a:xfrm>
            <a:off x="3793746" y="3410978"/>
            <a:ext cx="319315" cy="270703"/>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7" name="Picture 16">
            <a:extLst>
              <a:ext uri="{FF2B5EF4-FFF2-40B4-BE49-F238E27FC236}">
                <a16:creationId xmlns:a16="http://schemas.microsoft.com/office/drawing/2014/main" id="{1FC82155-1CE9-43A1-A964-7447EB0081C8}"/>
              </a:ext>
            </a:extLst>
          </p:cNvPr>
          <p:cNvPicPr>
            <a:picLocks noChangeAspect="1"/>
          </p:cNvPicPr>
          <p:nvPr/>
        </p:nvPicPr>
        <p:blipFill>
          <a:blip r:embed="rId11"/>
          <a:stretch>
            <a:fillRect/>
          </a:stretch>
        </p:blipFill>
        <p:spPr>
          <a:xfrm>
            <a:off x="996163" y="1543149"/>
            <a:ext cx="1529435" cy="5232574"/>
          </a:xfrm>
          <a:prstGeom prst="rect">
            <a:avLst/>
          </a:prstGeom>
        </p:spPr>
      </p:pic>
      <p:sp>
        <p:nvSpPr>
          <p:cNvPr id="7" name="Arrow: Right 6">
            <a:extLst>
              <a:ext uri="{FF2B5EF4-FFF2-40B4-BE49-F238E27FC236}">
                <a16:creationId xmlns:a16="http://schemas.microsoft.com/office/drawing/2014/main" id="{66344072-C00B-492D-AFE8-8FD69BE37D40}"/>
              </a:ext>
            </a:extLst>
          </p:cNvPr>
          <p:cNvSpPr/>
          <p:nvPr/>
        </p:nvSpPr>
        <p:spPr>
          <a:xfrm>
            <a:off x="504668" y="3140114"/>
            <a:ext cx="626048" cy="288885"/>
          </a:xfrm>
          <a:prstGeom prst="rightArrow">
            <a:avLst/>
          </a:prstGeom>
          <a:solidFill>
            <a:schemeClr val="accent6"/>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4" name="Audio 3">
            <a:hlinkClick r:id="" action="ppaction://media"/>
            <a:extLst>
              <a:ext uri="{FF2B5EF4-FFF2-40B4-BE49-F238E27FC236}">
                <a16:creationId xmlns:a16="http://schemas.microsoft.com/office/drawing/2014/main" id="{50662EEB-8FB6-4237-8CFA-E4E8A603560A}"/>
              </a:ext>
            </a:extLst>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1514037552"/>
      </p:ext>
    </p:extLst>
  </p:cSld>
  <p:clrMapOvr>
    <a:masterClrMapping/>
  </p:clrMapOvr>
  <mc:AlternateContent xmlns:mc="http://schemas.openxmlformats.org/markup-compatibility/2006" xmlns:p14="http://schemas.microsoft.com/office/powerpoint/2010/main">
    <mc:Choice Requires="p14">
      <p:transition spd="med" p14:dur="700" advTm="29141">
        <p:fade/>
      </p:transition>
    </mc:Choice>
    <mc:Fallback xmlns="">
      <p:transition spd="med" advTm="2914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424BB85-DFA0-4607-BDE4-F7B437B3D9D1}"/>
              </a:ext>
            </a:extLst>
          </p:cNvPr>
          <p:cNvSpPr/>
          <p:nvPr/>
        </p:nvSpPr>
        <p:spPr>
          <a:xfrm>
            <a:off x="0" y="-6575"/>
            <a:ext cx="9144000"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E3EB0915-B50A-42FC-B76F-4CFB7DFDB5FC}"/>
              </a:ext>
            </a:extLst>
          </p:cNvPr>
          <p:cNvPicPr>
            <a:picLocks noChangeAspect="1"/>
          </p:cNvPicPr>
          <p:nvPr/>
        </p:nvPicPr>
        <p:blipFill>
          <a:blip r:embed="rId6"/>
          <a:stretch>
            <a:fillRect/>
          </a:stretch>
        </p:blipFill>
        <p:spPr>
          <a:xfrm>
            <a:off x="1130716" y="146112"/>
            <a:ext cx="6529258" cy="6565775"/>
          </a:xfrm>
          <a:prstGeom prst="rect">
            <a:avLst/>
          </a:prstGeom>
        </p:spPr>
      </p:pic>
      <p:grpSp>
        <p:nvGrpSpPr>
          <p:cNvPr id="13" name="Group 12">
            <a:extLst>
              <a:ext uri="{FF2B5EF4-FFF2-40B4-BE49-F238E27FC236}">
                <a16:creationId xmlns:a16="http://schemas.microsoft.com/office/drawing/2014/main" id="{8200B378-8768-419F-B623-BE6C9F941C48}"/>
              </a:ext>
            </a:extLst>
          </p:cNvPr>
          <p:cNvGrpSpPr/>
          <p:nvPr/>
        </p:nvGrpSpPr>
        <p:grpSpPr>
          <a:xfrm>
            <a:off x="6058022" y="1490060"/>
            <a:ext cx="2707268" cy="5149121"/>
            <a:chOff x="6058022" y="1490060"/>
            <a:chExt cx="2707268" cy="5149121"/>
          </a:xfrm>
        </p:grpSpPr>
        <p:pic>
          <p:nvPicPr>
            <p:cNvPr id="15" name="Picture 14">
              <a:extLst>
                <a:ext uri="{FF2B5EF4-FFF2-40B4-BE49-F238E27FC236}">
                  <a16:creationId xmlns:a16="http://schemas.microsoft.com/office/drawing/2014/main" id="{965B4F9B-F1B0-4236-97AE-344DBEE31D47}"/>
                </a:ext>
              </a:extLst>
            </p:cNvPr>
            <p:cNvPicPr>
              <a:picLocks noChangeAspect="1"/>
            </p:cNvPicPr>
            <p:nvPr/>
          </p:nvPicPr>
          <p:blipFill>
            <a:blip r:embed="rId7"/>
            <a:stretch>
              <a:fillRect/>
            </a:stretch>
          </p:blipFill>
          <p:spPr>
            <a:xfrm>
              <a:off x="6058022" y="1490060"/>
              <a:ext cx="1588104" cy="5149121"/>
            </a:xfrm>
            <a:prstGeom prst="rect">
              <a:avLst/>
            </a:prstGeom>
          </p:spPr>
        </p:pic>
        <p:sp>
          <p:nvSpPr>
            <p:cNvPr id="16" name="TextBox 15">
              <a:extLst>
                <a:ext uri="{FF2B5EF4-FFF2-40B4-BE49-F238E27FC236}">
                  <a16:creationId xmlns:a16="http://schemas.microsoft.com/office/drawing/2014/main" id="{340F4E9A-2B2B-4605-BAEB-AAFD83C1A60D}"/>
                </a:ext>
              </a:extLst>
            </p:cNvPr>
            <p:cNvSpPr txBox="1"/>
            <p:nvPr/>
          </p:nvSpPr>
          <p:spPr>
            <a:xfrm>
              <a:off x="6880913" y="2500322"/>
              <a:ext cx="1880225" cy="215444"/>
            </a:xfrm>
            <a:prstGeom prst="rect">
              <a:avLst/>
            </a:prstGeom>
            <a:solidFill>
              <a:schemeClr val="bg1"/>
            </a:solidFill>
          </p:spPr>
          <p:txBody>
            <a:bodyPr wrap="square" rtlCol="0">
              <a:spAutoFit/>
            </a:bodyPr>
            <a:lstStyle/>
            <a:p>
              <a:r>
                <a:rPr lang="en-US" sz="800" dirty="0">
                  <a:solidFill>
                    <a:schemeClr val="bg1">
                      <a:lumMod val="50000"/>
                    </a:schemeClr>
                  </a:solidFill>
                </a:rPr>
                <a:t>123456789</a:t>
              </a:r>
            </a:p>
          </p:txBody>
        </p:sp>
        <p:sp>
          <p:nvSpPr>
            <p:cNvPr id="19" name="TextBox 18">
              <a:extLst>
                <a:ext uri="{FF2B5EF4-FFF2-40B4-BE49-F238E27FC236}">
                  <a16:creationId xmlns:a16="http://schemas.microsoft.com/office/drawing/2014/main" id="{A0BABA54-383A-47C8-A5F8-40249BE4B59D}"/>
                </a:ext>
              </a:extLst>
            </p:cNvPr>
            <p:cNvSpPr txBox="1"/>
            <p:nvPr/>
          </p:nvSpPr>
          <p:spPr>
            <a:xfrm>
              <a:off x="6885065" y="4828676"/>
              <a:ext cx="1880225" cy="215444"/>
            </a:xfrm>
            <a:prstGeom prst="rect">
              <a:avLst/>
            </a:prstGeom>
            <a:solidFill>
              <a:schemeClr val="bg1"/>
            </a:solidFill>
          </p:spPr>
          <p:txBody>
            <a:bodyPr wrap="square" rtlCol="0">
              <a:spAutoFit/>
            </a:bodyPr>
            <a:lstStyle/>
            <a:p>
              <a:r>
                <a:rPr lang="en-US" sz="800" dirty="0">
                  <a:solidFill>
                    <a:schemeClr val="bg1">
                      <a:lumMod val="50000"/>
                    </a:schemeClr>
                  </a:solidFill>
                </a:rPr>
                <a:t>123456789</a:t>
              </a:r>
            </a:p>
          </p:txBody>
        </p:sp>
      </p:grpSp>
      <p:pic>
        <p:nvPicPr>
          <p:cNvPr id="20" name="Picture 19">
            <a:extLst>
              <a:ext uri="{FF2B5EF4-FFF2-40B4-BE49-F238E27FC236}">
                <a16:creationId xmlns:a16="http://schemas.microsoft.com/office/drawing/2014/main" id="{647A7B35-C49E-4F93-8476-CBBE5D651B1F}"/>
              </a:ext>
            </a:extLst>
          </p:cNvPr>
          <p:cNvPicPr>
            <a:picLocks noChangeAspect="1"/>
          </p:cNvPicPr>
          <p:nvPr/>
        </p:nvPicPr>
        <p:blipFill>
          <a:blip r:embed="rId8"/>
          <a:stretch>
            <a:fillRect/>
          </a:stretch>
        </p:blipFill>
        <p:spPr>
          <a:xfrm>
            <a:off x="2607764" y="3505198"/>
            <a:ext cx="3368093" cy="2870201"/>
          </a:xfrm>
          <a:prstGeom prst="rect">
            <a:avLst/>
          </a:prstGeom>
        </p:spPr>
      </p:pic>
      <p:grpSp>
        <p:nvGrpSpPr>
          <p:cNvPr id="21" name="Group 20">
            <a:extLst>
              <a:ext uri="{FF2B5EF4-FFF2-40B4-BE49-F238E27FC236}">
                <a16:creationId xmlns:a16="http://schemas.microsoft.com/office/drawing/2014/main" id="{B5B56470-C6CE-4906-9654-2E0554219C16}"/>
              </a:ext>
            </a:extLst>
          </p:cNvPr>
          <p:cNvGrpSpPr/>
          <p:nvPr/>
        </p:nvGrpSpPr>
        <p:grpSpPr>
          <a:xfrm>
            <a:off x="1130716" y="48490"/>
            <a:ext cx="6685013" cy="1188979"/>
            <a:chOff x="987273" y="146111"/>
            <a:chExt cx="6951529" cy="1098445"/>
          </a:xfrm>
        </p:grpSpPr>
        <p:pic>
          <p:nvPicPr>
            <p:cNvPr id="22" name="Picture 21">
              <a:extLst>
                <a:ext uri="{FF2B5EF4-FFF2-40B4-BE49-F238E27FC236}">
                  <a16:creationId xmlns:a16="http://schemas.microsoft.com/office/drawing/2014/main" id="{7AE64EE8-1F1A-4EEE-90F2-DF3779DEA716}"/>
                </a:ext>
              </a:extLst>
            </p:cNvPr>
            <p:cNvPicPr>
              <a:picLocks noChangeAspect="1"/>
            </p:cNvPicPr>
            <p:nvPr/>
          </p:nvPicPr>
          <p:blipFill>
            <a:blip r:embed="rId9"/>
            <a:stretch>
              <a:fillRect/>
            </a:stretch>
          </p:blipFill>
          <p:spPr>
            <a:xfrm>
              <a:off x="987273" y="146111"/>
              <a:ext cx="6951529" cy="1098445"/>
            </a:xfrm>
            <a:prstGeom prst="rect">
              <a:avLst/>
            </a:prstGeom>
          </p:spPr>
        </p:pic>
        <p:sp>
          <p:nvSpPr>
            <p:cNvPr id="23" name="TextBox 22">
              <a:extLst>
                <a:ext uri="{FF2B5EF4-FFF2-40B4-BE49-F238E27FC236}">
                  <a16:creationId xmlns:a16="http://schemas.microsoft.com/office/drawing/2014/main" id="{43446C26-A56C-4CC6-AEE7-55A4023D5211}"/>
                </a:ext>
              </a:extLst>
            </p:cNvPr>
            <p:cNvSpPr txBox="1"/>
            <p:nvPr/>
          </p:nvSpPr>
          <p:spPr>
            <a:xfrm>
              <a:off x="6189494" y="357485"/>
              <a:ext cx="1210733" cy="253916"/>
            </a:xfrm>
            <a:prstGeom prst="rect">
              <a:avLst/>
            </a:prstGeom>
            <a:solidFill>
              <a:schemeClr val="bg1"/>
            </a:solidFill>
          </p:spPr>
          <p:txBody>
            <a:bodyPr wrap="square" rtlCol="0">
              <a:spAutoFit/>
            </a:bodyPr>
            <a:lstStyle/>
            <a:p>
              <a:r>
                <a:rPr lang="en-US" sz="1000" b="1" dirty="0">
                  <a:solidFill>
                    <a:schemeClr val="tx2">
                      <a:lumMod val="90000"/>
                      <a:lumOff val="10000"/>
                    </a:schemeClr>
                  </a:solidFill>
                </a:rPr>
                <a:t>David Sample</a:t>
              </a:r>
            </a:p>
          </p:txBody>
        </p:sp>
      </p:grpSp>
      <p:sp>
        <p:nvSpPr>
          <p:cNvPr id="2" name="Rectangle 1">
            <a:extLst>
              <a:ext uri="{FF2B5EF4-FFF2-40B4-BE49-F238E27FC236}">
                <a16:creationId xmlns:a16="http://schemas.microsoft.com/office/drawing/2014/main" id="{2F61A247-8552-4AD2-B399-6A4881666EA1}"/>
              </a:ext>
            </a:extLst>
          </p:cNvPr>
          <p:cNvSpPr/>
          <p:nvPr/>
        </p:nvSpPr>
        <p:spPr>
          <a:xfrm>
            <a:off x="2585992" y="1490060"/>
            <a:ext cx="2748007" cy="38228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EE866741-CBF1-4435-8833-624572321305}"/>
              </a:ext>
            </a:extLst>
          </p:cNvPr>
          <p:cNvSpPr/>
          <p:nvPr/>
        </p:nvSpPr>
        <p:spPr>
          <a:xfrm>
            <a:off x="2649861" y="1322344"/>
            <a:ext cx="5427292" cy="557204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AB7D4E84-80E6-40E7-AF69-52201C68F05F}"/>
              </a:ext>
            </a:extLst>
          </p:cNvPr>
          <p:cNvPicPr>
            <a:picLocks noChangeAspect="1"/>
          </p:cNvPicPr>
          <p:nvPr/>
        </p:nvPicPr>
        <p:blipFill>
          <a:blip r:embed="rId10"/>
          <a:stretch>
            <a:fillRect/>
          </a:stretch>
        </p:blipFill>
        <p:spPr>
          <a:xfrm>
            <a:off x="2712582" y="1535543"/>
            <a:ext cx="4667865" cy="2894974"/>
          </a:xfrm>
          <a:prstGeom prst="rect">
            <a:avLst/>
          </a:prstGeom>
        </p:spPr>
      </p:pic>
      <p:sp>
        <p:nvSpPr>
          <p:cNvPr id="12" name="TextBox 11">
            <a:extLst>
              <a:ext uri="{FF2B5EF4-FFF2-40B4-BE49-F238E27FC236}">
                <a16:creationId xmlns:a16="http://schemas.microsoft.com/office/drawing/2014/main" id="{FD2F2EBF-1E51-4E2B-89F8-F59CAB4FFD33}"/>
              </a:ext>
            </a:extLst>
          </p:cNvPr>
          <p:cNvSpPr txBox="1"/>
          <p:nvPr/>
        </p:nvSpPr>
        <p:spPr>
          <a:xfrm>
            <a:off x="2812174" y="3987045"/>
            <a:ext cx="2938124" cy="923330"/>
          </a:xfrm>
          <a:prstGeom prst="rect">
            <a:avLst/>
          </a:prstGeom>
          <a:noFill/>
        </p:spPr>
        <p:txBody>
          <a:bodyPr wrap="square" rtlCol="0">
            <a:spAutoFit/>
          </a:bodyPr>
          <a:lstStyle/>
          <a:p>
            <a:pPr algn="ctr"/>
            <a:r>
              <a:rPr lang="en-US" b="1" dirty="0">
                <a:solidFill>
                  <a:srgbClr val="FF0000"/>
                </a:solidFill>
              </a:rPr>
              <a:t>Only current membership cards are available through MyLegion.</a:t>
            </a:r>
          </a:p>
        </p:txBody>
      </p:sp>
      <p:sp>
        <p:nvSpPr>
          <p:cNvPr id="17" name="Rectangle: Rounded Corners 16">
            <a:extLst>
              <a:ext uri="{FF2B5EF4-FFF2-40B4-BE49-F238E27FC236}">
                <a16:creationId xmlns:a16="http://schemas.microsoft.com/office/drawing/2014/main" id="{0D5F0E92-130F-4489-8FA1-B0CF74022F35}"/>
              </a:ext>
            </a:extLst>
          </p:cNvPr>
          <p:cNvSpPr/>
          <p:nvPr/>
        </p:nvSpPr>
        <p:spPr>
          <a:xfrm>
            <a:off x="2712582" y="2239108"/>
            <a:ext cx="2410866" cy="382283"/>
          </a:xfrm>
          <a:prstGeom prst="round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4" name="Picture 23">
            <a:extLst>
              <a:ext uri="{FF2B5EF4-FFF2-40B4-BE49-F238E27FC236}">
                <a16:creationId xmlns:a16="http://schemas.microsoft.com/office/drawing/2014/main" id="{00A429E9-61DB-4550-AEAE-ECCC5EDFB22B}"/>
              </a:ext>
            </a:extLst>
          </p:cNvPr>
          <p:cNvPicPr>
            <a:picLocks noChangeAspect="1"/>
          </p:cNvPicPr>
          <p:nvPr/>
        </p:nvPicPr>
        <p:blipFill>
          <a:blip r:embed="rId11"/>
          <a:stretch>
            <a:fillRect/>
          </a:stretch>
        </p:blipFill>
        <p:spPr>
          <a:xfrm>
            <a:off x="996163" y="1543149"/>
            <a:ext cx="1508497" cy="5160940"/>
          </a:xfrm>
          <a:prstGeom prst="rect">
            <a:avLst/>
          </a:prstGeom>
        </p:spPr>
      </p:pic>
      <p:sp>
        <p:nvSpPr>
          <p:cNvPr id="14" name="Rectangle: Rounded Corners 13">
            <a:extLst>
              <a:ext uri="{FF2B5EF4-FFF2-40B4-BE49-F238E27FC236}">
                <a16:creationId xmlns:a16="http://schemas.microsoft.com/office/drawing/2014/main" id="{E2CF8420-8B2D-4525-A9DD-09C56B1FD81C}"/>
              </a:ext>
            </a:extLst>
          </p:cNvPr>
          <p:cNvSpPr/>
          <p:nvPr/>
        </p:nvSpPr>
        <p:spPr>
          <a:xfrm>
            <a:off x="927687" y="3428999"/>
            <a:ext cx="1567252" cy="1230465"/>
          </a:xfrm>
          <a:prstGeom prst="roundRect">
            <a:avLst/>
          </a:prstGeom>
          <a:noFill/>
          <a:ln w="38100">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Arrow: Right 6">
            <a:extLst>
              <a:ext uri="{FF2B5EF4-FFF2-40B4-BE49-F238E27FC236}">
                <a16:creationId xmlns:a16="http://schemas.microsoft.com/office/drawing/2014/main" id="{66344072-C00B-492D-AFE8-8FD69BE37D40}"/>
              </a:ext>
            </a:extLst>
          </p:cNvPr>
          <p:cNvSpPr/>
          <p:nvPr/>
        </p:nvSpPr>
        <p:spPr>
          <a:xfrm>
            <a:off x="501838" y="3640326"/>
            <a:ext cx="626048" cy="288885"/>
          </a:xfrm>
          <a:prstGeom prst="rightArrow">
            <a:avLst/>
          </a:prstGeom>
          <a:solidFill>
            <a:schemeClr val="accent6"/>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9" name="Audio 8">
            <a:hlinkClick r:id="" action="ppaction://media"/>
            <a:extLst>
              <a:ext uri="{FF2B5EF4-FFF2-40B4-BE49-F238E27FC236}">
                <a16:creationId xmlns:a16="http://schemas.microsoft.com/office/drawing/2014/main" id="{231D6AA1-CF04-4E0E-BED9-89666EF29939}"/>
              </a:ext>
            </a:extLst>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8504238" y="6218238"/>
            <a:ext cx="487362" cy="487362"/>
          </a:xfrm>
          <a:prstGeom prst="rect">
            <a:avLst/>
          </a:prstGeom>
        </p:spPr>
      </p:pic>
      <p:grpSp>
        <p:nvGrpSpPr>
          <p:cNvPr id="29" name="Group 28">
            <a:extLst>
              <a:ext uri="{FF2B5EF4-FFF2-40B4-BE49-F238E27FC236}">
                <a16:creationId xmlns:a16="http://schemas.microsoft.com/office/drawing/2014/main" id="{F24E2CCB-B381-B2F2-EC81-302D9CBC980B}"/>
              </a:ext>
            </a:extLst>
          </p:cNvPr>
          <p:cNvGrpSpPr/>
          <p:nvPr/>
        </p:nvGrpSpPr>
        <p:grpSpPr>
          <a:xfrm>
            <a:off x="6239608" y="1635628"/>
            <a:ext cx="2341092" cy="2922565"/>
            <a:chOff x="6060896" y="1417354"/>
            <a:chExt cx="2341092" cy="2922565"/>
          </a:xfrm>
        </p:grpSpPr>
        <p:pic>
          <p:nvPicPr>
            <p:cNvPr id="25" name="Picture 24">
              <a:extLst>
                <a:ext uri="{FF2B5EF4-FFF2-40B4-BE49-F238E27FC236}">
                  <a16:creationId xmlns:a16="http://schemas.microsoft.com/office/drawing/2014/main" id="{E62F4BD3-71DE-C7D7-EA48-7044777F9E03}"/>
                </a:ext>
              </a:extLst>
            </p:cNvPr>
            <p:cNvPicPr>
              <a:picLocks noChangeAspect="1"/>
            </p:cNvPicPr>
            <p:nvPr/>
          </p:nvPicPr>
          <p:blipFill>
            <a:blip r:embed="rId13"/>
            <a:stretch>
              <a:fillRect/>
            </a:stretch>
          </p:blipFill>
          <p:spPr>
            <a:xfrm>
              <a:off x="6060896" y="1417354"/>
              <a:ext cx="2341092" cy="2922565"/>
            </a:xfrm>
            <a:prstGeom prst="rect">
              <a:avLst/>
            </a:prstGeom>
          </p:spPr>
        </p:pic>
        <p:sp>
          <p:nvSpPr>
            <p:cNvPr id="26" name="TextBox 25">
              <a:extLst>
                <a:ext uri="{FF2B5EF4-FFF2-40B4-BE49-F238E27FC236}">
                  <a16:creationId xmlns:a16="http://schemas.microsoft.com/office/drawing/2014/main" id="{93AF9221-70D6-49A5-9C9B-FABDE605F7B8}"/>
                </a:ext>
              </a:extLst>
            </p:cNvPr>
            <p:cNvSpPr txBox="1"/>
            <p:nvPr/>
          </p:nvSpPr>
          <p:spPr>
            <a:xfrm>
              <a:off x="6138774" y="2914989"/>
              <a:ext cx="919024" cy="107722"/>
            </a:xfrm>
            <a:prstGeom prst="rect">
              <a:avLst/>
            </a:prstGeom>
            <a:solidFill>
              <a:schemeClr val="bg1"/>
            </a:solidFill>
          </p:spPr>
          <p:txBody>
            <a:bodyPr wrap="square" rtlCol="0">
              <a:spAutoFit/>
            </a:bodyPr>
            <a:lstStyle/>
            <a:p>
              <a:endParaRPr lang="en-US" sz="100" dirty="0"/>
            </a:p>
          </p:txBody>
        </p:sp>
        <p:sp>
          <p:nvSpPr>
            <p:cNvPr id="27" name="TextBox 26">
              <a:extLst>
                <a:ext uri="{FF2B5EF4-FFF2-40B4-BE49-F238E27FC236}">
                  <a16:creationId xmlns:a16="http://schemas.microsoft.com/office/drawing/2014/main" id="{212D656F-4E17-68F7-AF8E-B71322B38DFC}"/>
                </a:ext>
              </a:extLst>
            </p:cNvPr>
            <p:cNvSpPr txBox="1"/>
            <p:nvPr/>
          </p:nvSpPr>
          <p:spPr>
            <a:xfrm>
              <a:off x="6636914" y="3824627"/>
              <a:ext cx="310734" cy="45719"/>
            </a:xfrm>
            <a:prstGeom prst="rect">
              <a:avLst/>
            </a:prstGeom>
            <a:solidFill>
              <a:schemeClr val="bg1">
                <a:lumMod val="95000"/>
              </a:schemeClr>
            </a:solidFill>
          </p:spPr>
          <p:txBody>
            <a:bodyPr wrap="square" rtlCol="0">
              <a:spAutoFit/>
            </a:bodyPr>
            <a:lstStyle/>
            <a:p>
              <a:endParaRPr lang="en-US" sz="100" dirty="0"/>
            </a:p>
          </p:txBody>
        </p:sp>
      </p:grpSp>
    </p:spTree>
    <p:custDataLst>
      <p:tags r:id="rId1"/>
    </p:custDataLst>
    <p:extLst>
      <p:ext uri="{BB962C8B-B14F-4D97-AF65-F5344CB8AC3E}">
        <p14:creationId xmlns:p14="http://schemas.microsoft.com/office/powerpoint/2010/main" val="196085996"/>
      </p:ext>
    </p:extLst>
  </p:cSld>
  <p:clrMapOvr>
    <a:masterClrMapping/>
  </p:clrMapOvr>
  <mc:AlternateContent xmlns:mc="http://schemas.openxmlformats.org/markup-compatibility/2006" xmlns:p14="http://schemas.microsoft.com/office/powerpoint/2010/main">
    <mc:Choice Requires="p14">
      <p:transition spd="med" p14:dur="700" advTm="44936">
        <p:fade/>
      </p:transition>
    </mc:Choice>
    <mc:Fallback xmlns="">
      <p:transition spd="med" advTm="4493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par>
                                <p:cTn id="7" presetID="22" presetClass="entr" presetSubtype="1"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animEffect transition="in" filter="wipe(up)">
                                      <p:cBhvr>
                                        <p:cTn id="9" dur="10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up)">
                                      <p:cBhvr>
                                        <p:cTn id="14" dur="1000"/>
                                        <p:tgtEl>
                                          <p:spTgt spid="12"/>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up)">
                                      <p:cBhvr>
                                        <p:cTn id="17"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8" fill="hold" display="0">
                  <p:stCondLst>
                    <p:cond delay="indefinite"/>
                  </p:stCondLst>
                  <p:endCondLst>
                    <p:cond evt="onStopAudio" delay="0">
                      <p:tgtEl>
                        <p:sldTgt/>
                      </p:tgtEl>
                    </p:cond>
                  </p:endCondLst>
                </p:cTn>
                <p:tgtEl>
                  <p:spTgt spid="9"/>
                </p:tgtEl>
              </p:cMediaNode>
            </p:audio>
          </p:childTnLst>
        </p:cTn>
      </p:par>
    </p:tnLst>
    <p:bldLst>
      <p:bldP spid="12" grpId="0"/>
      <p:bldP spid="17" grpId="0" animBg="1"/>
      <p:bldP spid="1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424BB85-DFA0-4607-BDE4-F7B437B3D9D1}"/>
              </a:ext>
            </a:extLst>
          </p:cNvPr>
          <p:cNvSpPr/>
          <p:nvPr/>
        </p:nvSpPr>
        <p:spPr>
          <a:xfrm>
            <a:off x="0" y="0"/>
            <a:ext cx="9144001"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E3EB0915-B50A-42FC-B76F-4CFB7DFDB5FC}"/>
              </a:ext>
            </a:extLst>
          </p:cNvPr>
          <p:cNvPicPr>
            <a:picLocks noChangeAspect="1"/>
          </p:cNvPicPr>
          <p:nvPr/>
        </p:nvPicPr>
        <p:blipFill>
          <a:blip r:embed="rId6"/>
          <a:stretch>
            <a:fillRect/>
          </a:stretch>
        </p:blipFill>
        <p:spPr>
          <a:xfrm>
            <a:off x="1130716" y="146112"/>
            <a:ext cx="6529258" cy="6565775"/>
          </a:xfrm>
          <a:prstGeom prst="rect">
            <a:avLst/>
          </a:prstGeom>
        </p:spPr>
      </p:pic>
      <p:grpSp>
        <p:nvGrpSpPr>
          <p:cNvPr id="13" name="Group 12">
            <a:extLst>
              <a:ext uri="{FF2B5EF4-FFF2-40B4-BE49-F238E27FC236}">
                <a16:creationId xmlns:a16="http://schemas.microsoft.com/office/drawing/2014/main" id="{8200B378-8768-419F-B623-BE6C9F941C48}"/>
              </a:ext>
            </a:extLst>
          </p:cNvPr>
          <p:cNvGrpSpPr/>
          <p:nvPr/>
        </p:nvGrpSpPr>
        <p:grpSpPr>
          <a:xfrm>
            <a:off x="6058022" y="1490060"/>
            <a:ext cx="2707268" cy="5149121"/>
            <a:chOff x="6058022" y="1490060"/>
            <a:chExt cx="2707268" cy="5149121"/>
          </a:xfrm>
        </p:grpSpPr>
        <p:pic>
          <p:nvPicPr>
            <p:cNvPr id="15" name="Picture 14">
              <a:extLst>
                <a:ext uri="{FF2B5EF4-FFF2-40B4-BE49-F238E27FC236}">
                  <a16:creationId xmlns:a16="http://schemas.microsoft.com/office/drawing/2014/main" id="{965B4F9B-F1B0-4236-97AE-344DBEE31D47}"/>
                </a:ext>
              </a:extLst>
            </p:cNvPr>
            <p:cNvPicPr>
              <a:picLocks noChangeAspect="1"/>
            </p:cNvPicPr>
            <p:nvPr/>
          </p:nvPicPr>
          <p:blipFill>
            <a:blip r:embed="rId7"/>
            <a:stretch>
              <a:fillRect/>
            </a:stretch>
          </p:blipFill>
          <p:spPr>
            <a:xfrm>
              <a:off x="6058022" y="1490060"/>
              <a:ext cx="1588104" cy="5149121"/>
            </a:xfrm>
            <a:prstGeom prst="rect">
              <a:avLst/>
            </a:prstGeom>
          </p:spPr>
        </p:pic>
        <p:sp>
          <p:nvSpPr>
            <p:cNvPr id="16" name="TextBox 15">
              <a:extLst>
                <a:ext uri="{FF2B5EF4-FFF2-40B4-BE49-F238E27FC236}">
                  <a16:creationId xmlns:a16="http://schemas.microsoft.com/office/drawing/2014/main" id="{340F4E9A-2B2B-4605-BAEB-AAFD83C1A60D}"/>
                </a:ext>
              </a:extLst>
            </p:cNvPr>
            <p:cNvSpPr txBox="1"/>
            <p:nvPr/>
          </p:nvSpPr>
          <p:spPr>
            <a:xfrm>
              <a:off x="6880913" y="2500322"/>
              <a:ext cx="1880225" cy="215444"/>
            </a:xfrm>
            <a:prstGeom prst="rect">
              <a:avLst/>
            </a:prstGeom>
            <a:solidFill>
              <a:schemeClr val="bg1"/>
            </a:solidFill>
          </p:spPr>
          <p:txBody>
            <a:bodyPr wrap="square" rtlCol="0">
              <a:spAutoFit/>
            </a:bodyPr>
            <a:lstStyle/>
            <a:p>
              <a:r>
                <a:rPr lang="en-US" sz="800" dirty="0">
                  <a:solidFill>
                    <a:schemeClr val="bg1">
                      <a:lumMod val="50000"/>
                    </a:schemeClr>
                  </a:solidFill>
                </a:rPr>
                <a:t>123456789</a:t>
              </a:r>
            </a:p>
          </p:txBody>
        </p:sp>
        <p:sp>
          <p:nvSpPr>
            <p:cNvPr id="19" name="TextBox 18">
              <a:extLst>
                <a:ext uri="{FF2B5EF4-FFF2-40B4-BE49-F238E27FC236}">
                  <a16:creationId xmlns:a16="http://schemas.microsoft.com/office/drawing/2014/main" id="{A0BABA54-383A-47C8-A5F8-40249BE4B59D}"/>
                </a:ext>
              </a:extLst>
            </p:cNvPr>
            <p:cNvSpPr txBox="1"/>
            <p:nvPr/>
          </p:nvSpPr>
          <p:spPr>
            <a:xfrm>
              <a:off x="6885065" y="4828676"/>
              <a:ext cx="1880225" cy="215444"/>
            </a:xfrm>
            <a:prstGeom prst="rect">
              <a:avLst/>
            </a:prstGeom>
            <a:solidFill>
              <a:schemeClr val="bg1"/>
            </a:solidFill>
          </p:spPr>
          <p:txBody>
            <a:bodyPr wrap="square" rtlCol="0">
              <a:spAutoFit/>
            </a:bodyPr>
            <a:lstStyle/>
            <a:p>
              <a:r>
                <a:rPr lang="en-US" sz="800" dirty="0">
                  <a:solidFill>
                    <a:schemeClr val="bg1">
                      <a:lumMod val="50000"/>
                    </a:schemeClr>
                  </a:solidFill>
                </a:rPr>
                <a:t>123456789</a:t>
              </a:r>
            </a:p>
          </p:txBody>
        </p:sp>
      </p:grpSp>
      <p:pic>
        <p:nvPicPr>
          <p:cNvPr id="20" name="Picture 19">
            <a:extLst>
              <a:ext uri="{FF2B5EF4-FFF2-40B4-BE49-F238E27FC236}">
                <a16:creationId xmlns:a16="http://schemas.microsoft.com/office/drawing/2014/main" id="{647A7B35-C49E-4F93-8476-CBBE5D651B1F}"/>
              </a:ext>
            </a:extLst>
          </p:cNvPr>
          <p:cNvPicPr>
            <a:picLocks noChangeAspect="1"/>
          </p:cNvPicPr>
          <p:nvPr/>
        </p:nvPicPr>
        <p:blipFill>
          <a:blip r:embed="rId8"/>
          <a:stretch>
            <a:fillRect/>
          </a:stretch>
        </p:blipFill>
        <p:spPr>
          <a:xfrm>
            <a:off x="2607764" y="3505198"/>
            <a:ext cx="3368093" cy="2870201"/>
          </a:xfrm>
          <a:prstGeom prst="rect">
            <a:avLst/>
          </a:prstGeom>
        </p:spPr>
      </p:pic>
      <p:grpSp>
        <p:nvGrpSpPr>
          <p:cNvPr id="21" name="Group 20">
            <a:extLst>
              <a:ext uri="{FF2B5EF4-FFF2-40B4-BE49-F238E27FC236}">
                <a16:creationId xmlns:a16="http://schemas.microsoft.com/office/drawing/2014/main" id="{B5B56470-C6CE-4906-9654-2E0554219C16}"/>
              </a:ext>
            </a:extLst>
          </p:cNvPr>
          <p:cNvGrpSpPr/>
          <p:nvPr/>
        </p:nvGrpSpPr>
        <p:grpSpPr>
          <a:xfrm>
            <a:off x="1130716" y="48490"/>
            <a:ext cx="6685013" cy="1188979"/>
            <a:chOff x="987273" y="146111"/>
            <a:chExt cx="6951529" cy="1098445"/>
          </a:xfrm>
        </p:grpSpPr>
        <p:pic>
          <p:nvPicPr>
            <p:cNvPr id="22" name="Picture 21">
              <a:extLst>
                <a:ext uri="{FF2B5EF4-FFF2-40B4-BE49-F238E27FC236}">
                  <a16:creationId xmlns:a16="http://schemas.microsoft.com/office/drawing/2014/main" id="{7AE64EE8-1F1A-4EEE-90F2-DF3779DEA716}"/>
                </a:ext>
              </a:extLst>
            </p:cNvPr>
            <p:cNvPicPr>
              <a:picLocks noChangeAspect="1"/>
            </p:cNvPicPr>
            <p:nvPr/>
          </p:nvPicPr>
          <p:blipFill>
            <a:blip r:embed="rId9"/>
            <a:stretch>
              <a:fillRect/>
            </a:stretch>
          </p:blipFill>
          <p:spPr>
            <a:xfrm>
              <a:off x="987273" y="146111"/>
              <a:ext cx="6951529" cy="1098445"/>
            </a:xfrm>
            <a:prstGeom prst="rect">
              <a:avLst/>
            </a:prstGeom>
          </p:spPr>
        </p:pic>
        <p:sp>
          <p:nvSpPr>
            <p:cNvPr id="23" name="TextBox 22">
              <a:extLst>
                <a:ext uri="{FF2B5EF4-FFF2-40B4-BE49-F238E27FC236}">
                  <a16:creationId xmlns:a16="http://schemas.microsoft.com/office/drawing/2014/main" id="{43446C26-A56C-4CC6-AEE7-55A4023D5211}"/>
                </a:ext>
              </a:extLst>
            </p:cNvPr>
            <p:cNvSpPr txBox="1"/>
            <p:nvPr/>
          </p:nvSpPr>
          <p:spPr>
            <a:xfrm>
              <a:off x="6189494" y="357485"/>
              <a:ext cx="1210733" cy="253916"/>
            </a:xfrm>
            <a:prstGeom prst="rect">
              <a:avLst/>
            </a:prstGeom>
            <a:solidFill>
              <a:schemeClr val="bg1"/>
            </a:solidFill>
          </p:spPr>
          <p:txBody>
            <a:bodyPr wrap="square" rtlCol="0">
              <a:spAutoFit/>
            </a:bodyPr>
            <a:lstStyle/>
            <a:p>
              <a:r>
                <a:rPr lang="en-US" sz="1000" b="1" dirty="0">
                  <a:solidFill>
                    <a:schemeClr val="tx2">
                      <a:lumMod val="90000"/>
                      <a:lumOff val="10000"/>
                    </a:schemeClr>
                  </a:solidFill>
                </a:rPr>
                <a:t>David Sample</a:t>
              </a:r>
            </a:p>
          </p:txBody>
        </p:sp>
      </p:grpSp>
      <p:sp>
        <p:nvSpPr>
          <p:cNvPr id="2" name="Rectangle 1">
            <a:extLst>
              <a:ext uri="{FF2B5EF4-FFF2-40B4-BE49-F238E27FC236}">
                <a16:creationId xmlns:a16="http://schemas.microsoft.com/office/drawing/2014/main" id="{2F61A247-8552-4AD2-B399-6A4881666EA1}"/>
              </a:ext>
            </a:extLst>
          </p:cNvPr>
          <p:cNvSpPr/>
          <p:nvPr/>
        </p:nvSpPr>
        <p:spPr>
          <a:xfrm>
            <a:off x="2585992" y="1490060"/>
            <a:ext cx="2748007" cy="38228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EE866741-CBF1-4435-8833-624572321305}"/>
              </a:ext>
            </a:extLst>
          </p:cNvPr>
          <p:cNvSpPr/>
          <p:nvPr/>
        </p:nvSpPr>
        <p:spPr>
          <a:xfrm>
            <a:off x="2674336" y="1359015"/>
            <a:ext cx="5427292" cy="557204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8" name="Picture 17">
            <a:extLst>
              <a:ext uri="{FF2B5EF4-FFF2-40B4-BE49-F238E27FC236}">
                <a16:creationId xmlns:a16="http://schemas.microsoft.com/office/drawing/2014/main" id="{EB8A9C16-8D32-4E98-A99E-649223884171}"/>
              </a:ext>
            </a:extLst>
          </p:cNvPr>
          <p:cNvPicPr>
            <a:picLocks noChangeAspect="1"/>
          </p:cNvPicPr>
          <p:nvPr/>
        </p:nvPicPr>
        <p:blipFill>
          <a:blip r:embed="rId10"/>
          <a:stretch>
            <a:fillRect/>
          </a:stretch>
        </p:blipFill>
        <p:spPr>
          <a:xfrm>
            <a:off x="996163" y="1543149"/>
            <a:ext cx="1529435" cy="5232574"/>
          </a:xfrm>
          <a:prstGeom prst="rect">
            <a:avLst/>
          </a:prstGeom>
        </p:spPr>
      </p:pic>
      <p:sp>
        <p:nvSpPr>
          <p:cNvPr id="7" name="Arrow: Right 6">
            <a:extLst>
              <a:ext uri="{FF2B5EF4-FFF2-40B4-BE49-F238E27FC236}">
                <a16:creationId xmlns:a16="http://schemas.microsoft.com/office/drawing/2014/main" id="{66344072-C00B-492D-AFE8-8FD69BE37D40}"/>
              </a:ext>
            </a:extLst>
          </p:cNvPr>
          <p:cNvSpPr/>
          <p:nvPr/>
        </p:nvSpPr>
        <p:spPr>
          <a:xfrm>
            <a:off x="539786" y="3870551"/>
            <a:ext cx="626048" cy="288885"/>
          </a:xfrm>
          <a:prstGeom prst="rightArrow">
            <a:avLst/>
          </a:prstGeom>
          <a:solidFill>
            <a:schemeClr val="accent6"/>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9" name="Audio 8">
            <a:hlinkClick r:id="" action="ppaction://media"/>
            <a:extLst>
              <a:ext uri="{FF2B5EF4-FFF2-40B4-BE49-F238E27FC236}">
                <a16:creationId xmlns:a16="http://schemas.microsoft.com/office/drawing/2014/main" id="{032FDB06-4395-41EF-B96B-E695A04C4D7B}"/>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8504238" y="6218238"/>
            <a:ext cx="487362" cy="487362"/>
          </a:xfrm>
          <a:prstGeom prst="rect">
            <a:avLst/>
          </a:prstGeom>
        </p:spPr>
      </p:pic>
      <p:pic>
        <p:nvPicPr>
          <p:cNvPr id="12" name="Picture 11">
            <a:extLst>
              <a:ext uri="{FF2B5EF4-FFF2-40B4-BE49-F238E27FC236}">
                <a16:creationId xmlns:a16="http://schemas.microsoft.com/office/drawing/2014/main" id="{2081B214-20EB-4D4F-B968-DFC633DFF7DE}"/>
              </a:ext>
            </a:extLst>
          </p:cNvPr>
          <p:cNvPicPr>
            <a:picLocks noChangeAspect="1"/>
          </p:cNvPicPr>
          <p:nvPr/>
        </p:nvPicPr>
        <p:blipFill>
          <a:blip r:embed="rId12"/>
          <a:stretch>
            <a:fillRect/>
          </a:stretch>
        </p:blipFill>
        <p:spPr>
          <a:xfrm>
            <a:off x="2826737" y="1453675"/>
            <a:ext cx="5624744" cy="4185436"/>
          </a:xfrm>
          <a:prstGeom prst="rect">
            <a:avLst/>
          </a:prstGeom>
        </p:spPr>
      </p:pic>
      <p:sp>
        <p:nvSpPr>
          <p:cNvPr id="24" name="TextBox 23">
            <a:extLst>
              <a:ext uri="{FF2B5EF4-FFF2-40B4-BE49-F238E27FC236}">
                <a16:creationId xmlns:a16="http://schemas.microsoft.com/office/drawing/2014/main" id="{B7618CA6-0ABD-4852-B80E-1C44067CDC30}"/>
              </a:ext>
            </a:extLst>
          </p:cNvPr>
          <p:cNvSpPr txBox="1"/>
          <p:nvPr/>
        </p:nvSpPr>
        <p:spPr>
          <a:xfrm>
            <a:off x="3505826" y="2124934"/>
            <a:ext cx="2125111" cy="215444"/>
          </a:xfrm>
          <a:prstGeom prst="rect">
            <a:avLst/>
          </a:prstGeom>
          <a:solidFill>
            <a:schemeClr val="bg1"/>
          </a:solidFill>
        </p:spPr>
        <p:txBody>
          <a:bodyPr wrap="square" rtlCol="0">
            <a:spAutoFit/>
          </a:bodyPr>
          <a:lstStyle/>
          <a:p>
            <a:r>
              <a:rPr lang="en-US" sz="800" dirty="0"/>
              <a:t>1 Year Membership Indiana Post 0391</a:t>
            </a:r>
          </a:p>
        </p:txBody>
      </p:sp>
      <p:sp>
        <p:nvSpPr>
          <p:cNvPr id="14" name="TextBox 13">
            <a:extLst>
              <a:ext uri="{FF2B5EF4-FFF2-40B4-BE49-F238E27FC236}">
                <a16:creationId xmlns:a16="http://schemas.microsoft.com/office/drawing/2014/main" id="{8719881F-B5E1-6606-2B2A-C12A3E96D4F3}"/>
              </a:ext>
            </a:extLst>
          </p:cNvPr>
          <p:cNvSpPr txBox="1"/>
          <p:nvPr/>
        </p:nvSpPr>
        <p:spPr>
          <a:xfrm>
            <a:off x="3513998" y="4334979"/>
            <a:ext cx="2125111" cy="215444"/>
          </a:xfrm>
          <a:prstGeom prst="rect">
            <a:avLst/>
          </a:prstGeom>
          <a:solidFill>
            <a:schemeClr val="bg1"/>
          </a:solidFill>
        </p:spPr>
        <p:txBody>
          <a:bodyPr wrap="square" rtlCol="0">
            <a:spAutoFit/>
          </a:bodyPr>
          <a:lstStyle/>
          <a:p>
            <a:r>
              <a:rPr lang="en-US" sz="800" dirty="0"/>
              <a:t>1 Year Membership Indiana Post 0391</a:t>
            </a:r>
          </a:p>
        </p:txBody>
      </p:sp>
      <p:sp>
        <p:nvSpPr>
          <p:cNvPr id="4" name="TextBox 3">
            <a:extLst>
              <a:ext uri="{FF2B5EF4-FFF2-40B4-BE49-F238E27FC236}">
                <a16:creationId xmlns:a16="http://schemas.microsoft.com/office/drawing/2014/main" id="{C6343A81-47E4-48E6-A464-3E5C9AB3128D}"/>
              </a:ext>
            </a:extLst>
          </p:cNvPr>
          <p:cNvSpPr txBox="1"/>
          <p:nvPr/>
        </p:nvSpPr>
        <p:spPr>
          <a:xfrm>
            <a:off x="2903188" y="1731497"/>
            <a:ext cx="2155372" cy="230832"/>
          </a:xfrm>
          <a:prstGeom prst="rect">
            <a:avLst/>
          </a:prstGeom>
          <a:solidFill>
            <a:schemeClr val="bg1">
              <a:lumMod val="95000"/>
            </a:schemeClr>
          </a:solidFill>
        </p:spPr>
        <p:txBody>
          <a:bodyPr wrap="square" rtlCol="0">
            <a:spAutoFit/>
          </a:bodyPr>
          <a:lstStyle/>
          <a:p>
            <a:r>
              <a:rPr lang="en-US" sz="900" dirty="0"/>
              <a:t>1 Year Membership Indiana Post 0391</a:t>
            </a:r>
          </a:p>
        </p:txBody>
      </p:sp>
      <p:sp>
        <p:nvSpPr>
          <p:cNvPr id="25" name="TextBox 24">
            <a:extLst>
              <a:ext uri="{FF2B5EF4-FFF2-40B4-BE49-F238E27FC236}">
                <a16:creationId xmlns:a16="http://schemas.microsoft.com/office/drawing/2014/main" id="{CA95BEAD-3584-82A7-0AE1-03C0FA26D1C8}"/>
              </a:ext>
            </a:extLst>
          </p:cNvPr>
          <p:cNvSpPr txBox="1"/>
          <p:nvPr/>
        </p:nvSpPr>
        <p:spPr>
          <a:xfrm>
            <a:off x="2882309" y="4029619"/>
            <a:ext cx="2155372" cy="230832"/>
          </a:xfrm>
          <a:prstGeom prst="rect">
            <a:avLst/>
          </a:prstGeom>
          <a:solidFill>
            <a:schemeClr val="bg1">
              <a:lumMod val="95000"/>
            </a:schemeClr>
          </a:solidFill>
        </p:spPr>
        <p:txBody>
          <a:bodyPr wrap="square" rtlCol="0">
            <a:spAutoFit/>
          </a:bodyPr>
          <a:lstStyle/>
          <a:p>
            <a:r>
              <a:rPr lang="en-US" sz="900" dirty="0"/>
              <a:t>1 Year Membership Indiana Post 0391</a:t>
            </a:r>
          </a:p>
        </p:txBody>
      </p:sp>
      <p:sp>
        <p:nvSpPr>
          <p:cNvPr id="17" name="Oval 16">
            <a:extLst>
              <a:ext uri="{FF2B5EF4-FFF2-40B4-BE49-F238E27FC236}">
                <a16:creationId xmlns:a16="http://schemas.microsoft.com/office/drawing/2014/main" id="{BB42C734-2EDC-47F5-B03B-B956016E7252}"/>
              </a:ext>
            </a:extLst>
          </p:cNvPr>
          <p:cNvSpPr/>
          <p:nvPr/>
        </p:nvSpPr>
        <p:spPr>
          <a:xfrm>
            <a:off x="2833974" y="5044120"/>
            <a:ext cx="296001" cy="277586"/>
          </a:xfrm>
          <a:prstGeom prst="ellipse">
            <a:avLst/>
          </a:prstGeom>
          <a:noFill/>
          <a:ln w="38100">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2396852971"/>
      </p:ext>
    </p:extLst>
  </p:cSld>
  <p:clrMapOvr>
    <a:masterClrMapping/>
  </p:clrMapOvr>
  <mc:AlternateContent xmlns:mc="http://schemas.openxmlformats.org/markup-compatibility/2006" xmlns:p14="http://schemas.microsoft.com/office/powerpoint/2010/main">
    <mc:Choice Requires="p14">
      <p:transition spd="med" p14:dur="700" advTm="38405">
        <p:fade/>
      </p:transition>
    </mc:Choice>
    <mc:Fallback xmlns="">
      <p:transition spd="med" advTm="3840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up)">
                                      <p:cBhvr>
                                        <p:cTn id="11"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9"/>
                </p:tgtEl>
              </p:cMediaNode>
            </p:audio>
          </p:childTnLst>
        </p:cTn>
      </p:par>
    </p:tnLst>
    <p:bldLst>
      <p:bldP spid="1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424BB85-DFA0-4607-BDE4-F7B437B3D9D1}"/>
              </a:ext>
            </a:extLst>
          </p:cNvPr>
          <p:cNvSpPr/>
          <p:nvPr/>
        </p:nvSpPr>
        <p:spPr>
          <a:xfrm>
            <a:off x="0" y="0"/>
            <a:ext cx="9144001"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E3EB0915-B50A-42FC-B76F-4CFB7DFDB5FC}"/>
              </a:ext>
            </a:extLst>
          </p:cNvPr>
          <p:cNvPicPr>
            <a:picLocks noChangeAspect="1"/>
          </p:cNvPicPr>
          <p:nvPr/>
        </p:nvPicPr>
        <p:blipFill>
          <a:blip r:embed="rId6"/>
          <a:stretch>
            <a:fillRect/>
          </a:stretch>
        </p:blipFill>
        <p:spPr>
          <a:xfrm>
            <a:off x="1130716" y="146112"/>
            <a:ext cx="6529258" cy="6565775"/>
          </a:xfrm>
          <a:prstGeom prst="rect">
            <a:avLst/>
          </a:prstGeom>
        </p:spPr>
      </p:pic>
      <p:grpSp>
        <p:nvGrpSpPr>
          <p:cNvPr id="13" name="Group 12">
            <a:extLst>
              <a:ext uri="{FF2B5EF4-FFF2-40B4-BE49-F238E27FC236}">
                <a16:creationId xmlns:a16="http://schemas.microsoft.com/office/drawing/2014/main" id="{8200B378-8768-419F-B623-BE6C9F941C48}"/>
              </a:ext>
            </a:extLst>
          </p:cNvPr>
          <p:cNvGrpSpPr/>
          <p:nvPr/>
        </p:nvGrpSpPr>
        <p:grpSpPr>
          <a:xfrm>
            <a:off x="6058022" y="1490060"/>
            <a:ext cx="2707268" cy="5149121"/>
            <a:chOff x="6058022" y="1490060"/>
            <a:chExt cx="2707268" cy="5149121"/>
          </a:xfrm>
        </p:grpSpPr>
        <p:pic>
          <p:nvPicPr>
            <p:cNvPr id="15" name="Picture 14">
              <a:extLst>
                <a:ext uri="{FF2B5EF4-FFF2-40B4-BE49-F238E27FC236}">
                  <a16:creationId xmlns:a16="http://schemas.microsoft.com/office/drawing/2014/main" id="{965B4F9B-F1B0-4236-97AE-344DBEE31D47}"/>
                </a:ext>
              </a:extLst>
            </p:cNvPr>
            <p:cNvPicPr>
              <a:picLocks noChangeAspect="1"/>
            </p:cNvPicPr>
            <p:nvPr/>
          </p:nvPicPr>
          <p:blipFill>
            <a:blip r:embed="rId7"/>
            <a:stretch>
              <a:fillRect/>
            </a:stretch>
          </p:blipFill>
          <p:spPr>
            <a:xfrm>
              <a:off x="6058022" y="1490060"/>
              <a:ext cx="1588104" cy="5149121"/>
            </a:xfrm>
            <a:prstGeom prst="rect">
              <a:avLst/>
            </a:prstGeom>
          </p:spPr>
        </p:pic>
        <p:sp>
          <p:nvSpPr>
            <p:cNvPr id="16" name="TextBox 15">
              <a:extLst>
                <a:ext uri="{FF2B5EF4-FFF2-40B4-BE49-F238E27FC236}">
                  <a16:creationId xmlns:a16="http://schemas.microsoft.com/office/drawing/2014/main" id="{340F4E9A-2B2B-4605-BAEB-AAFD83C1A60D}"/>
                </a:ext>
              </a:extLst>
            </p:cNvPr>
            <p:cNvSpPr txBox="1"/>
            <p:nvPr/>
          </p:nvSpPr>
          <p:spPr>
            <a:xfrm>
              <a:off x="6880913" y="2500322"/>
              <a:ext cx="1880225" cy="215444"/>
            </a:xfrm>
            <a:prstGeom prst="rect">
              <a:avLst/>
            </a:prstGeom>
            <a:solidFill>
              <a:schemeClr val="bg1"/>
            </a:solidFill>
          </p:spPr>
          <p:txBody>
            <a:bodyPr wrap="square" rtlCol="0">
              <a:spAutoFit/>
            </a:bodyPr>
            <a:lstStyle/>
            <a:p>
              <a:r>
                <a:rPr lang="en-US" sz="800" dirty="0">
                  <a:solidFill>
                    <a:schemeClr val="bg1">
                      <a:lumMod val="50000"/>
                    </a:schemeClr>
                  </a:solidFill>
                </a:rPr>
                <a:t>123456789</a:t>
              </a:r>
            </a:p>
          </p:txBody>
        </p:sp>
        <p:sp>
          <p:nvSpPr>
            <p:cNvPr id="19" name="TextBox 18">
              <a:extLst>
                <a:ext uri="{FF2B5EF4-FFF2-40B4-BE49-F238E27FC236}">
                  <a16:creationId xmlns:a16="http://schemas.microsoft.com/office/drawing/2014/main" id="{A0BABA54-383A-47C8-A5F8-40249BE4B59D}"/>
                </a:ext>
              </a:extLst>
            </p:cNvPr>
            <p:cNvSpPr txBox="1"/>
            <p:nvPr/>
          </p:nvSpPr>
          <p:spPr>
            <a:xfrm>
              <a:off x="6885065" y="4828676"/>
              <a:ext cx="1880225" cy="215444"/>
            </a:xfrm>
            <a:prstGeom prst="rect">
              <a:avLst/>
            </a:prstGeom>
            <a:solidFill>
              <a:schemeClr val="bg1"/>
            </a:solidFill>
          </p:spPr>
          <p:txBody>
            <a:bodyPr wrap="square" rtlCol="0">
              <a:spAutoFit/>
            </a:bodyPr>
            <a:lstStyle/>
            <a:p>
              <a:r>
                <a:rPr lang="en-US" sz="800" dirty="0">
                  <a:solidFill>
                    <a:schemeClr val="bg1">
                      <a:lumMod val="50000"/>
                    </a:schemeClr>
                  </a:solidFill>
                </a:rPr>
                <a:t>123456789</a:t>
              </a:r>
            </a:p>
          </p:txBody>
        </p:sp>
      </p:grpSp>
      <p:pic>
        <p:nvPicPr>
          <p:cNvPr id="20" name="Picture 19">
            <a:extLst>
              <a:ext uri="{FF2B5EF4-FFF2-40B4-BE49-F238E27FC236}">
                <a16:creationId xmlns:a16="http://schemas.microsoft.com/office/drawing/2014/main" id="{647A7B35-C49E-4F93-8476-CBBE5D651B1F}"/>
              </a:ext>
            </a:extLst>
          </p:cNvPr>
          <p:cNvPicPr>
            <a:picLocks noChangeAspect="1"/>
          </p:cNvPicPr>
          <p:nvPr/>
        </p:nvPicPr>
        <p:blipFill>
          <a:blip r:embed="rId8"/>
          <a:stretch>
            <a:fillRect/>
          </a:stretch>
        </p:blipFill>
        <p:spPr>
          <a:xfrm>
            <a:off x="2607764" y="3505198"/>
            <a:ext cx="3368093" cy="2870201"/>
          </a:xfrm>
          <a:prstGeom prst="rect">
            <a:avLst/>
          </a:prstGeom>
        </p:spPr>
      </p:pic>
      <p:grpSp>
        <p:nvGrpSpPr>
          <p:cNvPr id="21" name="Group 20">
            <a:extLst>
              <a:ext uri="{FF2B5EF4-FFF2-40B4-BE49-F238E27FC236}">
                <a16:creationId xmlns:a16="http://schemas.microsoft.com/office/drawing/2014/main" id="{B5B56470-C6CE-4906-9654-2E0554219C16}"/>
              </a:ext>
            </a:extLst>
          </p:cNvPr>
          <p:cNvGrpSpPr/>
          <p:nvPr/>
        </p:nvGrpSpPr>
        <p:grpSpPr>
          <a:xfrm>
            <a:off x="1130716" y="48490"/>
            <a:ext cx="6685013" cy="1188979"/>
            <a:chOff x="987273" y="146111"/>
            <a:chExt cx="6951529" cy="1098445"/>
          </a:xfrm>
        </p:grpSpPr>
        <p:pic>
          <p:nvPicPr>
            <p:cNvPr id="22" name="Picture 21">
              <a:extLst>
                <a:ext uri="{FF2B5EF4-FFF2-40B4-BE49-F238E27FC236}">
                  <a16:creationId xmlns:a16="http://schemas.microsoft.com/office/drawing/2014/main" id="{7AE64EE8-1F1A-4EEE-90F2-DF3779DEA716}"/>
                </a:ext>
              </a:extLst>
            </p:cNvPr>
            <p:cNvPicPr>
              <a:picLocks noChangeAspect="1"/>
            </p:cNvPicPr>
            <p:nvPr/>
          </p:nvPicPr>
          <p:blipFill>
            <a:blip r:embed="rId9"/>
            <a:stretch>
              <a:fillRect/>
            </a:stretch>
          </p:blipFill>
          <p:spPr>
            <a:xfrm>
              <a:off x="987273" y="146111"/>
              <a:ext cx="6951529" cy="1098445"/>
            </a:xfrm>
            <a:prstGeom prst="rect">
              <a:avLst/>
            </a:prstGeom>
          </p:spPr>
        </p:pic>
        <p:sp>
          <p:nvSpPr>
            <p:cNvPr id="23" name="TextBox 22">
              <a:extLst>
                <a:ext uri="{FF2B5EF4-FFF2-40B4-BE49-F238E27FC236}">
                  <a16:creationId xmlns:a16="http://schemas.microsoft.com/office/drawing/2014/main" id="{43446C26-A56C-4CC6-AEE7-55A4023D5211}"/>
                </a:ext>
              </a:extLst>
            </p:cNvPr>
            <p:cNvSpPr txBox="1"/>
            <p:nvPr/>
          </p:nvSpPr>
          <p:spPr>
            <a:xfrm>
              <a:off x="6189494" y="357485"/>
              <a:ext cx="1210733" cy="253916"/>
            </a:xfrm>
            <a:prstGeom prst="rect">
              <a:avLst/>
            </a:prstGeom>
            <a:solidFill>
              <a:schemeClr val="bg1"/>
            </a:solidFill>
          </p:spPr>
          <p:txBody>
            <a:bodyPr wrap="square" rtlCol="0">
              <a:spAutoFit/>
            </a:bodyPr>
            <a:lstStyle/>
            <a:p>
              <a:r>
                <a:rPr lang="en-US" sz="1000" b="1" dirty="0">
                  <a:solidFill>
                    <a:schemeClr val="tx2">
                      <a:lumMod val="90000"/>
                      <a:lumOff val="10000"/>
                    </a:schemeClr>
                  </a:solidFill>
                </a:rPr>
                <a:t>David Sample</a:t>
              </a:r>
            </a:p>
          </p:txBody>
        </p:sp>
      </p:grpSp>
      <p:sp>
        <p:nvSpPr>
          <p:cNvPr id="2" name="Rectangle 1">
            <a:extLst>
              <a:ext uri="{FF2B5EF4-FFF2-40B4-BE49-F238E27FC236}">
                <a16:creationId xmlns:a16="http://schemas.microsoft.com/office/drawing/2014/main" id="{2F61A247-8552-4AD2-B399-6A4881666EA1}"/>
              </a:ext>
            </a:extLst>
          </p:cNvPr>
          <p:cNvSpPr/>
          <p:nvPr/>
        </p:nvSpPr>
        <p:spPr>
          <a:xfrm>
            <a:off x="2585992" y="1490060"/>
            <a:ext cx="2748007" cy="38228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EE866741-CBF1-4435-8833-624572321305}"/>
              </a:ext>
            </a:extLst>
          </p:cNvPr>
          <p:cNvSpPr/>
          <p:nvPr/>
        </p:nvSpPr>
        <p:spPr>
          <a:xfrm>
            <a:off x="2649861" y="1322344"/>
            <a:ext cx="5427292" cy="557204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7" name="Picture 16">
            <a:extLst>
              <a:ext uri="{FF2B5EF4-FFF2-40B4-BE49-F238E27FC236}">
                <a16:creationId xmlns:a16="http://schemas.microsoft.com/office/drawing/2014/main" id="{A23A1B49-1791-49DF-9CAF-5E567AA6D4FB}"/>
              </a:ext>
            </a:extLst>
          </p:cNvPr>
          <p:cNvPicPr>
            <a:picLocks noChangeAspect="1"/>
          </p:cNvPicPr>
          <p:nvPr/>
        </p:nvPicPr>
        <p:blipFill>
          <a:blip r:embed="rId10"/>
          <a:stretch>
            <a:fillRect/>
          </a:stretch>
        </p:blipFill>
        <p:spPr>
          <a:xfrm>
            <a:off x="1026664" y="1543148"/>
            <a:ext cx="1507548" cy="5157693"/>
          </a:xfrm>
          <a:prstGeom prst="rect">
            <a:avLst/>
          </a:prstGeom>
        </p:spPr>
      </p:pic>
      <p:sp>
        <p:nvSpPr>
          <p:cNvPr id="7" name="Arrow: Right 6">
            <a:extLst>
              <a:ext uri="{FF2B5EF4-FFF2-40B4-BE49-F238E27FC236}">
                <a16:creationId xmlns:a16="http://schemas.microsoft.com/office/drawing/2014/main" id="{66344072-C00B-492D-AFE8-8FD69BE37D40}"/>
              </a:ext>
            </a:extLst>
          </p:cNvPr>
          <p:cNvSpPr/>
          <p:nvPr/>
        </p:nvSpPr>
        <p:spPr>
          <a:xfrm>
            <a:off x="551457" y="3833109"/>
            <a:ext cx="626048" cy="288885"/>
          </a:xfrm>
          <a:prstGeom prst="rightArrow">
            <a:avLst/>
          </a:prstGeom>
          <a:solidFill>
            <a:schemeClr val="accent6"/>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8" name="Audio 7">
            <a:hlinkClick r:id="" action="ppaction://media"/>
            <a:extLst>
              <a:ext uri="{FF2B5EF4-FFF2-40B4-BE49-F238E27FC236}">
                <a16:creationId xmlns:a16="http://schemas.microsoft.com/office/drawing/2014/main" id="{54F58B27-7795-4C7E-A589-32FA2C5A7F56}"/>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8504238" y="6218238"/>
            <a:ext cx="487362" cy="487362"/>
          </a:xfrm>
          <a:prstGeom prst="rect">
            <a:avLst/>
          </a:prstGeom>
        </p:spPr>
      </p:pic>
      <p:grpSp>
        <p:nvGrpSpPr>
          <p:cNvPr id="26" name="Group 25">
            <a:extLst>
              <a:ext uri="{FF2B5EF4-FFF2-40B4-BE49-F238E27FC236}">
                <a16:creationId xmlns:a16="http://schemas.microsoft.com/office/drawing/2014/main" id="{908CE8A5-A034-3F9A-C99D-5A4EFE4FE6ED}"/>
              </a:ext>
            </a:extLst>
          </p:cNvPr>
          <p:cNvGrpSpPr/>
          <p:nvPr/>
        </p:nvGrpSpPr>
        <p:grpSpPr>
          <a:xfrm>
            <a:off x="2667129" y="1343947"/>
            <a:ext cx="5624744" cy="4185436"/>
            <a:chOff x="2667129" y="1343947"/>
            <a:chExt cx="5624744" cy="4185436"/>
          </a:xfrm>
        </p:grpSpPr>
        <p:pic>
          <p:nvPicPr>
            <p:cNvPr id="4" name="Picture 3">
              <a:extLst>
                <a:ext uri="{FF2B5EF4-FFF2-40B4-BE49-F238E27FC236}">
                  <a16:creationId xmlns:a16="http://schemas.microsoft.com/office/drawing/2014/main" id="{2E7C149B-0378-E98D-4827-C85FA6930A1D}"/>
                </a:ext>
              </a:extLst>
            </p:cNvPr>
            <p:cNvPicPr>
              <a:picLocks noChangeAspect="1"/>
            </p:cNvPicPr>
            <p:nvPr/>
          </p:nvPicPr>
          <p:blipFill>
            <a:blip r:embed="rId12"/>
            <a:stretch>
              <a:fillRect/>
            </a:stretch>
          </p:blipFill>
          <p:spPr>
            <a:xfrm>
              <a:off x="2667129" y="1343947"/>
              <a:ext cx="5624744" cy="4185436"/>
            </a:xfrm>
            <a:prstGeom prst="rect">
              <a:avLst/>
            </a:prstGeom>
          </p:spPr>
        </p:pic>
        <p:sp>
          <p:nvSpPr>
            <p:cNvPr id="24" name="TextBox 23">
              <a:extLst>
                <a:ext uri="{FF2B5EF4-FFF2-40B4-BE49-F238E27FC236}">
                  <a16:creationId xmlns:a16="http://schemas.microsoft.com/office/drawing/2014/main" id="{56C37847-B5F0-42E6-ACD8-CFC1125E1E6C}"/>
                </a:ext>
              </a:extLst>
            </p:cNvPr>
            <p:cNvSpPr txBox="1"/>
            <p:nvPr/>
          </p:nvSpPr>
          <p:spPr>
            <a:xfrm>
              <a:off x="2773215" y="1681201"/>
              <a:ext cx="2155372" cy="230832"/>
            </a:xfrm>
            <a:prstGeom prst="rect">
              <a:avLst/>
            </a:prstGeom>
            <a:solidFill>
              <a:schemeClr val="bg1">
                <a:lumMod val="95000"/>
              </a:schemeClr>
            </a:solidFill>
          </p:spPr>
          <p:txBody>
            <a:bodyPr wrap="square" rtlCol="0">
              <a:spAutoFit/>
            </a:bodyPr>
            <a:lstStyle/>
            <a:p>
              <a:r>
                <a:rPr lang="en-US" sz="900" dirty="0"/>
                <a:t>1 Year Membership Indiana Post 0391</a:t>
              </a:r>
            </a:p>
          </p:txBody>
        </p:sp>
        <p:sp>
          <p:nvSpPr>
            <p:cNvPr id="25" name="TextBox 24">
              <a:extLst>
                <a:ext uri="{FF2B5EF4-FFF2-40B4-BE49-F238E27FC236}">
                  <a16:creationId xmlns:a16="http://schemas.microsoft.com/office/drawing/2014/main" id="{7A3AC218-F91F-4551-AE52-B560630428AE}"/>
                </a:ext>
              </a:extLst>
            </p:cNvPr>
            <p:cNvSpPr txBox="1"/>
            <p:nvPr/>
          </p:nvSpPr>
          <p:spPr>
            <a:xfrm>
              <a:off x="3300020" y="2006968"/>
              <a:ext cx="2125111" cy="215444"/>
            </a:xfrm>
            <a:prstGeom prst="rect">
              <a:avLst/>
            </a:prstGeom>
            <a:solidFill>
              <a:schemeClr val="bg1"/>
            </a:solidFill>
          </p:spPr>
          <p:txBody>
            <a:bodyPr wrap="square" rtlCol="0">
              <a:spAutoFit/>
            </a:bodyPr>
            <a:lstStyle/>
            <a:p>
              <a:r>
                <a:rPr lang="en-US" sz="800" dirty="0"/>
                <a:t>1 Year Membership Indiana Post 0391</a:t>
              </a:r>
            </a:p>
          </p:txBody>
        </p:sp>
        <p:sp>
          <p:nvSpPr>
            <p:cNvPr id="14" name="TextBox 13">
              <a:extLst>
                <a:ext uri="{FF2B5EF4-FFF2-40B4-BE49-F238E27FC236}">
                  <a16:creationId xmlns:a16="http://schemas.microsoft.com/office/drawing/2014/main" id="{CDCE53D4-4D09-12EA-DA4B-C3DF658A6EC8}"/>
                </a:ext>
              </a:extLst>
            </p:cNvPr>
            <p:cNvSpPr txBox="1"/>
            <p:nvPr/>
          </p:nvSpPr>
          <p:spPr>
            <a:xfrm>
              <a:off x="3332789" y="4203336"/>
              <a:ext cx="2125111" cy="215444"/>
            </a:xfrm>
            <a:prstGeom prst="rect">
              <a:avLst/>
            </a:prstGeom>
            <a:solidFill>
              <a:schemeClr val="bg1"/>
            </a:solidFill>
          </p:spPr>
          <p:txBody>
            <a:bodyPr wrap="square" rtlCol="0">
              <a:spAutoFit/>
            </a:bodyPr>
            <a:lstStyle/>
            <a:p>
              <a:r>
                <a:rPr lang="en-US" sz="800" dirty="0"/>
                <a:t>1 Year Membership Indiana Post 0391</a:t>
              </a:r>
            </a:p>
          </p:txBody>
        </p:sp>
        <p:sp>
          <p:nvSpPr>
            <p:cNvPr id="18" name="TextBox 17">
              <a:extLst>
                <a:ext uri="{FF2B5EF4-FFF2-40B4-BE49-F238E27FC236}">
                  <a16:creationId xmlns:a16="http://schemas.microsoft.com/office/drawing/2014/main" id="{A8CB823D-2B05-7D1C-90D5-0256800CA22C}"/>
                </a:ext>
              </a:extLst>
            </p:cNvPr>
            <p:cNvSpPr txBox="1"/>
            <p:nvPr/>
          </p:nvSpPr>
          <p:spPr>
            <a:xfrm>
              <a:off x="2752708" y="3875734"/>
              <a:ext cx="2155372" cy="230832"/>
            </a:xfrm>
            <a:prstGeom prst="rect">
              <a:avLst/>
            </a:prstGeom>
            <a:solidFill>
              <a:schemeClr val="bg1">
                <a:lumMod val="95000"/>
              </a:schemeClr>
            </a:solidFill>
          </p:spPr>
          <p:txBody>
            <a:bodyPr wrap="square" rtlCol="0">
              <a:spAutoFit/>
            </a:bodyPr>
            <a:lstStyle/>
            <a:p>
              <a:r>
                <a:rPr lang="en-US" sz="900" dirty="0"/>
                <a:t>1 Year Membership Indiana Post 0391</a:t>
              </a:r>
            </a:p>
          </p:txBody>
        </p:sp>
      </p:grpSp>
      <p:pic>
        <p:nvPicPr>
          <p:cNvPr id="12" name="Picture 11">
            <a:extLst>
              <a:ext uri="{FF2B5EF4-FFF2-40B4-BE49-F238E27FC236}">
                <a16:creationId xmlns:a16="http://schemas.microsoft.com/office/drawing/2014/main" id="{F4D3F75E-2A70-8CE1-C618-D3B1081EBE7C}"/>
              </a:ext>
            </a:extLst>
          </p:cNvPr>
          <p:cNvPicPr>
            <a:picLocks noChangeAspect="1"/>
          </p:cNvPicPr>
          <p:nvPr/>
        </p:nvPicPr>
        <p:blipFill>
          <a:blip r:embed="rId13"/>
          <a:stretch>
            <a:fillRect/>
          </a:stretch>
        </p:blipFill>
        <p:spPr>
          <a:xfrm>
            <a:off x="2721921" y="4954563"/>
            <a:ext cx="6269679" cy="1411901"/>
          </a:xfrm>
          <a:prstGeom prst="rect">
            <a:avLst/>
          </a:prstGeom>
        </p:spPr>
      </p:pic>
      <p:sp>
        <p:nvSpPr>
          <p:cNvPr id="9" name="Oval 8">
            <a:extLst>
              <a:ext uri="{FF2B5EF4-FFF2-40B4-BE49-F238E27FC236}">
                <a16:creationId xmlns:a16="http://schemas.microsoft.com/office/drawing/2014/main" id="{1F479C65-8E38-4694-B0D4-5356A487B6BA}"/>
              </a:ext>
            </a:extLst>
          </p:cNvPr>
          <p:cNvSpPr/>
          <p:nvPr/>
        </p:nvSpPr>
        <p:spPr>
          <a:xfrm>
            <a:off x="6896788" y="5883338"/>
            <a:ext cx="1880225" cy="363656"/>
          </a:xfrm>
          <a:prstGeom prst="ellipse">
            <a:avLst/>
          </a:prstGeom>
          <a:noFill/>
          <a:ln w="38100">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1987765587"/>
      </p:ext>
    </p:extLst>
  </p:cSld>
  <p:clrMapOvr>
    <a:masterClrMapping/>
  </p:clrMapOvr>
  <mc:AlternateContent xmlns:mc="http://schemas.openxmlformats.org/markup-compatibility/2006" xmlns:p14="http://schemas.microsoft.com/office/powerpoint/2010/main">
    <mc:Choice Requires="p14">
      <p:transition spd="med" p14:dur="700" advTm="17043">
        <p:fade/>
      </p:transition>
    </mc:Choice>
    <mc:Fallback xmlns="">
      <p:transition spd="med" advTm="1704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up)">
                                      <p:cBhvr>
                                        <p:cTn id="11"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8"/>
                </p:tgtEl>
              </p:cMediaNode>
            </p:audio>
          </p:childTnLst>
        </p:cTn>
      </p:par>
    </p:tnLst>
    <p:bldLst>
      <p:bldP spid="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424BB85-DFA0-4607-BDE4-F7B437B3D9D1}"/>
              </a:ext>
            </a:extLst>
          </p:cNvPr>
          <p:cNvSpPr/>
          <p:nvPr/>
        </p:nvSpPr>
        <p:spPr>
          <a:xfrm>
            <a:off x="9351" y="-26568"/>
            <a:ext cx="9144001"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E3EB0915-B50A-42FC-B76F-4CFB7DFDB5FC}"/>
              </a:ext>
            </a:extLst>
          </p:cNvPr>
          <p:cNvPicPr>
            <a:picLocks noChangeAspect="1"/>
          </p:cNvPicPr>
          <p:nvPr/>
        </p:nvPicPr>
        <p:blipFill>
          <a:blip r:embed="rId6"/>
          <a:stretch>
            <a:fillRect/>
          </a:stretch>
        </p:blipFill>
        <p:spPr>
          <a:xfrm>
            <a:off x="1130716" y="146112"/>
            <a:ext cx="6529258" cy="6565775"/>
          </a:xfrm>
          <a:prstGeom prst="rect">
            <a:avLst/>
          </a:prstGeom>
        </p:spPr>
      </p:pic>
      <p:grpSp>
        <p:nvGrpSpPr>
          <p:cNvPr id="13" name="Group 12">
            <a:extLst>
              <a:ext uri="{FF2B5EF4-FFF2-40B4-BE49-F238E27FC236}">
                <a16:creationId xmlns:a16="http://schemas.microsoft.com/office/drawing/2014/main" id="{8200B378-8768-419F-B623-BE6C9F941C48}"/>
              </a:ext>
            </a:extLst>
          </p:cNvPr>
          <p:cNvGrpSpPr/>
          <p:nvPr/>
        </p:nvGrpSpPr>
        <p:grpSpPr>
          <a:xfrm>
            <a:off x="6058022" y="1490060"/>
            <a:ext cx="2707268" cy="5149121"/>
            <a:chOff x="6058022" y="1490060"/>
            <a:chExt cx="2707268" cy="5149121"/>
          </a:xfrm>
        </p:grpSpPr>
        <p:pic>
          <p:nvPicPr>
            <p:cNvPr id="15" name="Picture 14">
              <a:extLst>
                <a:ext uri="{FF2B5EF4-FFF2-40B4-BE49-F238E27FC236}">
                  <a16:creationId xmlns:a16="http://schemas.microsoft.com/office/drawing/2014/main" id="{965B4F9B-F1B0-4236-97AE-344DBEE31D47}"/>
                </a:ext>
              </a:extLst>
            </p:cNvPr>
            <p:cNvPicPr>
              <a:picLocks noChangeAspect="1"/>
            </p:cNvPicPr>
            <p:nvPr/>
          </p:nvPicPr>
          <p:blipFill>
            <a:blip r:embed="rId7"/>
            <a:stretch>
              <a:fillRect/>
            </a:stretch>
          </p:blipFill>
          <p:spPr>
            <a:xfrm>
              <a:off x="6058022" y="1490060"/>
              <a:ext cx="1588104" cy="5149121"/>
            </a:xfrm>
            <a:prstGeom prst="rect">
              <a:avLst/>
            </a:prstGeom>
          </p:spPr>
        </p:pic>
        <p:sp>
          <p:nvSpPr>
            <p:cNvPr id="16" name="TextBox 15">
              <a:extLst>
                <a:ext uri="{FF2B5EF4-FFF2-40B4-BE49-F238E27FC236}">
                  <a16:creationId xmlns:a16="http://schemas.microsoft.com/office/drawing/2014/main" id="{340F4E9A-2B2B-4605-BAEB-AAFD83C1A60D}"/>
                </a:ext>
              </a:extLst>
            </p:cNvPr>
            <p:cNvSpPr txBox="1"/>
            <p:nvPr/>
          </p:nvSpPr>
          <p:spPr>
            <a:xfrm>
              <a:off x="6880913" y="2500322"/>
              <a:ext cx="1880225" cy="215444"/>
            </a:xfrm>
            <a:prstGeom prst="rect">
              <a:avLst/>
            </a:prstGeom>
            <a:solidFill>
              <a:schemeClr val="bg1"/>
            </a:solidFill>
          </p:spPr>
          <p:txBody>
            <a:bodyPr wrap="square" rtlCol="0">
              <a:spAutoFit/>
            </a:bodyPr>
            <a:lstStyle/>
            <a:p>
              <a:r>
                <a:rPr lang="en-US" sz="800" dirty="0">
                  <a:solidFill>
                    <a:schemeClr val="bg1">
                      <a:lumMod val="50000"/>
                    </a:schemeClr>
                  </a:solidFill>
                </a:rPr>
                <a:t>123456789</a:t>
              </a:r>
            </a:p>
          </p:txBody>
        </p:sp>
        <p:sp>
          <p:nvSpPr>
            <p:cNvPr id="19" name="TextBox 18">
              <a:extLst>
                <a:ext uri="{FF2B5EF4-FFF2-40B4-BE49-F238E27FC236}">
                  <a16:creationId xmlns:a16="http://schemas.microsoft.com/office/drawing/2014/main" id="{A0BABA54-383A-47C8-A5F8-40249BE4B59D}"/>
                </a:ext>
              </a:extLst>
            </p:cNvPr>
            <p:cNvSpPr txBox="1"/>
            <p:nvPr/>
          </p:nvSpPr>
          <p:spPr>
            <a:xfrm>
              <a:off x="6885065" y="4828676"/>
              <a:ext cx="1880225" cy="215444"/>
            </a:xfrm>
            <a:prstGeom prst="rect">
              <a:avLst/>
            </a:prstGeom>
            <a:solidFill>
              <a:schemeClr val="bg1"/>
            </a:solidFill>
          </p:spPr>
          <p:txBody>
            <a:bodyPr wrap="square" rtlCol="0">
              <a:spAutoFit/>
            </a:bodyPr>
            <a:lstStyle/>
            <a:p>
              <a:r>
                <a:rPr lang="en-US" sz="800" dirty="0">
                  <a:solidFill>
                    <a:schemeClr val="bg1">
                      <a:lumMod val="50000"/>
                    </a:schemeClr>
                  </a:solidFill>
                </a:rPr>
                <a:t>123456789</a:t>
              </a:r>
            </a:p>
          </p:txBody>
        </p:sp>
      </p:grpSp>
      <p:pic>
        <p:nvPicPr>
          <p:cNvPr id="20" name="Picture 19">
            <a:extLst>
              <a:ext uri="{FF2B5EF4-FFF2-40B4-BE49-F238E27FC236}">
                <a16:creationId xmlns:a16="http://schemas.microsoft.com/office/drawing/2014/main" id="{647A7B35-C49E-4F93-8476-CBBE5D651B1F}"/>
              </a:ext>
            </a:extLst>
          </p:cNvPr>
          <p:cNvPicPr>
            <a:picLocks noChangeAspect="1"/>
          </p:cNvPicPr>
          <p:nvPr/>
        </p:nvPicPr>
        <p:blipFill>
          <a:blip r:embed="rId8"/>
          <a:stretch>
            <a:fillRect/>
          </a:stretch>
        </p:blipFill>
        <p:spPr>
          <a:xfrm>
            <a:off x="2607764" y="3505198"/>
            <a:ext cx="3368093" cy="2870201"/>
          </a:xfrm>
          <a:prstGeom prst="rect">
            <a:avLst/>
          </a:prstGeom>
        </p:spPr>
      </p:pic>
      <p:grpSp>
        <p:nvGrpSpPr>
          <p:cNvPr id="21" name="Group 20">
            <a:extLst>
              <a:ext uri="{FF2B5EF4-FFF2-40B4-BE49-F238E27FC236}">
                <a16:creationId xmlns:a16="http://schemas.microsoft.com/office/drawing/2014/main" id="{B5B56470-C6CE-4906-9654-2E0554219C16}"/>
              </a:ext>
            </a:extLst>
          </p:cNvPr>
          <p:cNvGrpSpPr/>
          <p:nvPr/>
        </p:nvGrpSpPr>
        <p:grpSpPr>
          <a:xfrm>
            <a:off x="1130716" y="48490"/>
            <a:ext cx="6685013" cy="1188979"/>
            <a:chOff x="987273" y="146111"/>
            <a:chExt cx="6951529" cy="1098445"/>
          </a:xfrm>
        </p:grpSpPr>
        <p:pic>
          <p:nvPicPr>
            <p:cNvPr id="22" name="Picture 21">
              <a:extLst>
                <a:ext uri="{FF2B5EF4-FFF2-40B4-BE49-F238E27FC236}">
                  <a16:creationId xmlns:a16="http://schemas.microsoft.com/office/drawing/2014/main" id="{7AE64EE8-1F1A-4EEE-90F2-DF3779DEA716}"/>
                </a:ext>
              </a:extLst>
            </p:cNvPr>
            <p:cNvPicPr>
              <a:picLocks noChangeAspect="1"/>
            </p:cNvPicPr>
            <p:nvPr/>
          </p:nvPicPr>
          <p:blipFill>
            <a:blip r:embed="rId9"/>
            <a:stretch>
              <a:fillRect/>
            </a:stretch>
          </p:blipFill>
          <p:spPr>
            <a:xfrm>
              <a:off x="987273" y="146111"/>
              <a:ext cx="6951529" cy="1098445"/>
            </a:xfrm>
            <a:prstGeom prst="rect">
              <a:avLst/>
            </a:prstGeom>
          </p:spPr>
        </p:pic>
        <p:sp>
          <p:nvSpPr>
            <p:cNvPr id="23" name="TextBox 22">
              <a:extLst>
                <a:ext uri="{FF2B5EF4-FFF2-40B4-BE49-F238E27FC236}">
                  <a16:creationId xmlns:a16="http://schemas.microsoft.com/office/drawing/2014/main" id="{43446C26-A56C-4CC6-AEE7-55A4023D5211}"/>
                </a:ext>
              </a:extLst>
            </p:cNvPr>
            <p:cNvSpPr txBox="1"/>
            <p:nvPr/>
          </p:nvSpPr>
          <p:spPr>
            <a:xfrm>
              <a:off x="6189494" y="357485"/>
              <a:ext cx="1210733" cy="253916"/>
            </a:xfrm>
            <a:prstGeom prst="rect">
              <a:avLst/>
            </a:prstGeom>
            <a:solidFill>
              <a:schemeClr val="bg1"/>
            </a:solidFill>
          </p:spPr>
          <p:txBody>
            <a:bodyPr wrap="square" rtlCol="0">
              <a:spAutoFit/>
            </a:bodyPr>
            <a:lstStyle/>
            <a:p>
              <a:r>
                <a:rPr lang="en-US" sz="1000" b="1" dirty="0">
                  <a:solidFill>
                    <a:schemeClr val="tx2">
                      <a:lumMod val="90000"/>
                      <a:lumOff val="10000"/>
                    </a:schemeClr>
                  </a:solidFill>
                </a:rPr>
                <a:t>David Sample</a:t>
              </a:r>
            </a:p>
          </p:txBody>
        </p:sp>
      </p:grpSp>
      <p:sp>
        <p:nvSpPr>
          <p:cNvPr id="2" name="Rectangle 1">
            <a:extLst>
              <a:ext uri="{FF2B5EF4-FFF2-40B4-BE49-F238E27FC236}">
                <a16:creationId xmlns:a16="http://schemas.microsoft.com/office/drawing/2014/main" id="{2F61A247-8552-4AD2-B399-6A4881666EA1}"/>
              </a:ext>
            </a:extLst>
          </p:cNvPr>
          <p:cNvSpPr/>
          <p:nvPr/>
        </p:nvSpPr>
        <p:spPr>
          <a:xfrm>
            <a:off x="2585992" y="1490060"/>
            <a:ext cx="2748007" cy="38228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EE866741-CBF1-4435-8833-624572321305}"/>
              </a:ext>
            </a:extLst>
          </p:cNvPr>
          <p:cNvSpPr/>
          <p:nvPr/>
        </p:nvSpPr>
        <p:spPr>
          <a:xfrm>
            <a:off x="2649861" y="1322344"/>
            <a:ext cx="5427292" cy="557204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E025E103-3764-49D9-A6B0-A21FBD61A794}"/>
              </a:ext>
            </a:extLst>
          </p:cNvPr>
          <p:cNvPicPr>
            <a:picLocks noChangeAspect="1"/>
          </p:cNvPicPr>
          <p:nvPr/>
        </p:nvPicPr>
        <p:blipFill>
          <a:blip r:embed="rId10"/>
          <a:stretch>
            <a:fillRect/>
          </a:stretch>
        </p:blipFill>
        <p:spPr>
          <a:xfrm>
            <a:off x="2649861" y="1405185"/>
            <a:ext cx="5524302" cy="2909281"/>
          </a:xfrm>
          <a:prstGeom prst="rect">
            <a:avLst/>
          </a:prstGeom>
        </p:spPr>
      </p:pic>
      <p:sp>
        <p:nvSpPr>
          <p:cNvPr id="9" name="Oval 8">
            <a:extLst>
              <a:ext uri="{FF2B5EF4-FFF2-40B4-BE49-F238E27FC236}">
                <a16:creationId xmlns:a16="http://schemas.microsoft.com/office/drawing/2014/main" id="{1F479C65-8E38-4694-B0D4-5356A487B6BA}"/>
              </a:ext>
            </a:extLst>
          </p:cNvPr>
          <p:cNvSpPr/>
          <p:nvPr/>
        </p:nvSpPr>
        <p:spPr>
          <a:xfrm>
            <a:off x="2607764" y="3445327"/>
            <a:ext cx="1211811" cy="680536"/>
          </a:xfrm>
          <a:prstGeom prst="ellipse">
            <a:avLst/>
          </a:prstGeom>
          <a:noFill/>
          <a:ln w="38100">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7" name="Picture 16">
            <a:extLst>
              <a:ext uri="{FF2B5EF4-FFF2-40B4-BE49-F238E27FC236}">
                <a16:creationId xmlns:a16="http://schemas.microsoft.com/office/drawing/2014/main" id="{13D63F63-4678-4909-9C11-6AF066E3E2ED}"/>
              </a:ext>
            </a:extLst>
          </p:cNvPr>
          <p:cNvPicPr>
            <a:picLocks noChangeAspect="1"/>
          </p:cNvPicPr>
          <p:nvPr/>
        </p:nvPicPr>
        <p:blipFill>
          <a:blip r:embed="rId11"/>
          <a:stretch>
            <a:fillRect/>
          </a:stretch>
        </p:blipFill>
        <p:spPr>
          <a:xfrm>
            <a:off x="996163" y="1543149"/>
            <a:ext cx="1508497" cy="5160940"/>
          </a:xfrm>
          <a:prstGeom prst="rect">
            <a:avLst/>
          </a:prstGeom>
        </p:spPr>
      </p:pic>
      <p:sp>
        <p:nvSpPr>
          <p:cNvPr id="7" name="Arrow: Right 6">
            <a:extLst>
              <a:ext uri="{FF2B5EF4-FFF2-40B4-BE49-F238E27FC236}">
                <a16:creationId xmlns:a16="http://schemas.microsoft.com/office/drawing/2014/main" id="{66344072-C00B-492D-AFE8-8FD69BE37D40}"/>
              </a:ext>
            </a:extLst>
          </p:cNvPr>
          <p:cNvSpPr/>
          <p:nvPr/>
        </p:nvSpPr>
        <p:spPr>
          <a:xfrm>
            <a:off x="531363" y="3837242"/>
            <a:ext cx="626048" cy="288885"/>
          </a:xfrm>
          <a:prstGeom prst="rightArrow">
            <a:avLst/>
          </a:prstGeom>
          <a:solidFill>
            <a:schemeClr val="accent6"/>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5" name="Audio 4">
            <a:hlinkClick r:id="" action="ppaction://media"/>
            <a:extLst>
              <a:ext uri="{FF2B5EF4-FFF2-40B4-BE49-F238E27FC236}">
                <a16:creationId xmlns:a16="http://schemas.microsoft.com/office/drawing/2014/main" id="{3D1A3851-45B1-460F-91D7-CE791FB84DDF}"/>
              </a:ext>
            </a:extLst>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973124769"/>
      </p:ext>
    </p:extLst>
  </p:cSld>
  <p:clrMapOvr>
    <a:masterClrMapping/>
  </p:clrMapOvr>
  <mc:AlternateContent xmlns:mc="http://schemas.openxmlformats.org/markup-compatibility/2006" xmlns:p14="http://schemas.microsoft.com/office/powerpoint/2010/main">
    <mc:Choice Requires="p14">
      <p:transition spd="med" p14:dur="700" advTm="18599">
        <p:fade/>
      </p:transition>
    </mc:Choice>
    <mc:Fallback xmlns="">
      <p:transition spd="med" advTm="1859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up)">
                                      <p:cBhvr>
                                        <p:cTn id="11"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5"/>
                </p:tgtEl>
              </p:cMediaNode>
            </p:audio>
          </p:childTnLst>
        </p:cTn>
      </p:par>
    </p:tnLst>
    <p:bldLst>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7474F96-E538-410C-B4C1-D703C413489C}"/>
              </a:ext>
            </a:extLst>
          </p:cNvPr>
          <p:cNvSpPr/>
          <p:nvPr/>
        </p:nvSpPr>
        <p:spPr>
          <a:xfrm>
            <a:off x="0" y="0"/>
            <a:ext cx="9144000" cy="1716833"/>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FBD5569-9A57-114C-A9A0-A40B4B8D1CA8}"/>
              </a:ext>
            </a:extLst>
          </p:cNvPr>
          <p:cNvSpPr>
            <a:spLocks noGrp="1"/>
          </p:cNvSpPr>
          <p:nvPr>
            <p:ph type="title"/>
          </p:nvPr>
        </p:nvSpPr>
        <p:spPr>
          <a:xfrm>
            <a:off x="457200" y="180706"/>
            <a:ext cx="8229600" cy="745306"/>
          </a:xfrm>
        </p:spPr>
        <p:txBody>
          <a:bodyPr anchor="ctr">
            <a:normAutofit/>
          </a:bodyPr>
          <a:lstStyle/>
          <a:p>
            <a:r>
              <a:rPr lang="en-US" dirty="0"/>
              <a:t>About MyLegion</a:t>
            </a:r>
          </a:p>
        </p:txBody>
      </p:sp>
      <p:sp>
        <p:nvSpPr>
          <p:cNvPr id="11" name="TextBox 10">
            <a:extLst>
              <a:ext uri="{FF2B5EF4-FFF2-40B4-BE49-F238E27FC236}">
                <a16:creationId xmlns:a16="http://schemas.microsoft.com/office/drawing/2014/main" id="{357BFE25-DC93-49DF-A2ED-7ED315B33132}"/>
              </a:ext>
            </a:extLst>
          </p:cNvPr>
          <p:cNvSpPr txBox="1"/>
          <p:nvPr/>
        </p:nvSpPr>
        <p:spPr>
          <a:xfrm>
            <a:off x="457200" y="1478627"/>
            <a:ext cx="8055429" cy="3939540"/>
          </a:xfrm>
          <a:prstGeom prst="rect">
            <a:avLst/>
          </a:prstGeom>
          <a:noFill/>
        </p:spPr>
        <p:txBody>
          <a:bodyPr wrap="square" rtlCol="0">
            <a:spAutoFit/>
          </a:bodyPr>
          <a:lstStyle/>
          <a:p>
            <a:pPr algn="l"/>
            <a:r>
              <a:rPr lang="en-US" b="1" i="0" dirty="0">
                <a:solidFill>
                  <a:srgbClr val="FF0000"/>
                </a:solidFill>
                <a:effectLst/>
                <a:latin typeface="Arial" panose="020B0604020202020204" pitchFamily="34" charset="0"/>
              </a:rPr>
              <a:t>View member-only discounts.</a:t>
            </a:r>
            <a:r>
              <a:rPr lang="en-US" b="0" i="0" dirty="0">
                <a:solidFill>
                  <a:srgbClr val="1D2228"/>
                </a:solidFill>
                <a:effectLst/>
                <a:latin typeface="Arial" panose="020B0604020202020204" pitchFamily="34" charset="0"/>
              </a:rPr>
              <a:t> American Legion members have access to veteran and military family discounts from retail to travel.</a:t>
            </a:r>
          </a:p>
          <a:p>
            <a:pPr algn="l"/>
            <a:endParaRPr lang="en-US" b="0" i="0" dirty="0">
              <a:solidFill>
                <a:srgbClr val="1D2228"/>
              </a:solidFill>
              <a:effectLst/>
              <a:latin typeface="Arial" panose="020B0604020202020204" pitchFamily="34" charset="0"/>
            </a:endParaRPr>
          </a:p>
          <a:p>
            <a:pPr algn="l"/>
            <a:r>
              <a:rPr lang="en-US" b="1" i="0" dirty="0">
                <a:solidFill>
                  <a:srgbClr val="FF0000"/>
                </a:solidFill>
                <a:effectLst/>
                <a:latin typeface="Arial" panose="020B0604020202020204" pitchFamily="34" charset="0"/>
              </a:rPr>
              <a:t>Find an American Legion accredited service officer.</a:t>
            </a:r>
            <a:r>
              <a:rPr lang="en-US" b="0" i="0" dirty="0">
                <a:solidFill>
                  <a:srgbClr val="FF0000"/>
                </a:solidFill>
                <a:effectLst/>
                <a:latin typeface="Arial" panose="020B0604020202020204" pitchFamily="34" charset="0"/>
              </a:rPr>
              <a:t> </a:t>
            </a:r>
            <a:r>
              <a:rPr lang="en-US" b="0" i="0" dirty="0">
                <a:solidFill>
                  <a:srgbClr val="1D2228"/>
                </a:solidFill>
                <a:effectLst/>
                <a:latin typeface="Arial" panose="020B0604020202020204" pitchFamily="34" charset="0"/>
              </a:rPr>
              <a:t>The Service Officer Directory in MyLegion.org provides access to accredited American Legion service officers who provide expert assistance, free of charge, to veterans and their families.</a:t>
            </a:r>
          </a:p>
          <a:p>
            <a:pPr algn="l"/>
            <a:endParaRPr lang="en-US" b="0" i="0" dirty="0">
              <a:solidFill>
                <a:srgbClr val="1D2228"/>
              </a:solidFill>
              <a:effectLst/>
              <a:latin typeface="Arial" panose="020B0604020202020204" pitchFamily="34" charset="0"/>
            </a:endParaRPr>
          </a:p>
          <a:p>
            <a:r>
              <a:rPr lang="en-US" b="1" dirty="0">
                <a:solidFill>
                  <a:srgbClr val="FF0000"/>
                </a:solidFill>
                <a:latin typeface="Arial" panose="020B0604020202020204" pitchFamily="34" charset="0"/>
              </a:rPr>
              <a:t>Officer Administrative Tools</a:t>
            </a:r>
            <a:r>
              <a:rPr lang="en-US" b="1" i="0" dirty="0">
                <a:solidFill>
                  <a:srgbClr val="FF0000"/>
                </a:solidFill>
                <a:effectLst/>
                <a:latin typeface="Arial" panose="020B0604020202020204" pitchFamily="34" charset="0"/>
              </a:rPr>
              <a:t>.</a:t>
            </a:r>
            <a:r>
              <a:rPr lang="en-US" b="0" i="0" dirty="0">
                <a:solidFill>
                  <a:srgbClr val="FF0000"/>
                </a:solidFill>
                <a:effectLst/>
                <a:latin typeface="Arial" panose="020B0604020202020204" pitchFamily="34" charset="0"/>
              </a:rPr>
              <a:t> </a:t>
            </a:r>
            <a:r>
              <a:rPr lang="en-US" dirty="0">
                <a:solidFill>
                  <a:srgbClr val="1D2228"/>
                </a:solidFill>
                <a:latin typeface="Arial" panose="020B0604020202020204" pitchFamily="34" charset="0"/>
              </a:rPr>
              <a:t>Adjutants and Commanders have access to Post and squadron membership through their individual MyAccount log in.  Administrative tools include member management, online membership processing, reports and officer publications.  Create an individual member account and transition to the administrative side of MyLegion. </a:t>
            </a:r>
          </a:p>
          <a:p>
            <a:endParaRPr lang="en-US" sz="1600" dirty="0"/>
          </a:p>
        </p:txBody>
      </p:sp>
      <p:pic>
        <p:nvPicPr>
          <p:cNvPr id="9" name="Audio 8">
            <a:hlinkClick r:id="" action="ppaction://media"/>
            <a:extLst>
              <a:ext uri="{FF2B5EF4-FFF2-40B4-BE49-F238E27FC236}">
                <a16:creationId xmlns:a16="http://schemas.microsoft.com/office/drawing/2014/main" id="{FDC2E728-C97A-4E46-82F4-D95A33D96C03}"/>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419415051"/>
      </p:ext>
    </p:extLst>
  </p:cSld>
  <p:clrMapOvr>
    <a:masterClrMapping/>
  </p:clrMapOvr>
  <mc:AlternateContent xmlns:mc="http://schemas.openxmlformats.org/markup-compatibility/2006" xmlns:p14="http://schemas.microsoft.com/office/powerpoint/2010/main">
    <mc:Choice Requires="p14">
      <p:transition spd="med" p14:dur="700" advTm="57422">
        <p:fade/>
      </p:transition>
    </mc:Choice>
    <mc:Fallback xmlns="">
      <p:transition spd="med" advTm="5742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par>
                                <p:cTn id="7" presetID="22" presetClass="entr" presetSubtype="1" fill="hold" nodeType="withEffect">
                                  <p:stCondLst>
                                    <p:cond delay="0"/>
                                  </p:stCondLst>
                                  <p:childTnLst>
                                    <p:set>
                                      <p:cBhvr>
                                        <p:cTn id="8" dur="1" fill="hold">
                                          <p:stCondLst>
                                            <p:cond delay="0"/>
                                          </p:stCondLst>
                                        </p:cTn>
                                        <p:tgtEl>
                                          <p:spTgt spid="11">
                                            <p:txEl>
                                              <p:pRg st="0" end="0"/>
                                            </p:txEl>
                                          </p:spTgt>
                                        </p:tgtEl>
                                        <p:attrNameLst>
                                          <p:attrName>style.visibility</p:attrName>
                                        </p:attrNameLst>
                                      </p:cBhvr>
                                      <p:to>
                                        <p:strVal val="visible"/>
                                      </p:to>
                                    </p:set>
                                    <p:animEffect transition="in" filter="wipe(up)">
                                      <p:cBhvr>
                                        <p:cTn id="9" dur="1000"/>
                                        <p:tgtEl>
                                          <p:spTgt spid="11">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nodeType="clickEffect">
                                  <p:stCondLst>
                                    <p:cond delay="0"/>
                                  </p:stCondLst>
                                  <p:childTnLst>
                                    <p:set>
                                      <p:cBhvr>
                                        <p:cTn id="13" dur="1" fill="hold">
                                          <p:stCondLst>
                                            <p:cond delay="0"/>
                                          </p:stCondLst>
                                        </p:cTn>
                                        <p:tgtEl>
                                          <p:spTgt spid="11">
                                            <p:txEl>
                                              <p:pRg st="2" end="2"/>
                                            </p:txEl>
                                          </p:spTgt>
                                        </p:tgtEl>
                                        <p:attrNameLst>
                                          <p:attrName>style.visibility</p:attrName>
                                        </p:attrNameLst>
                                      </p:cBhvr>
                                      <p:to>
                                        <p:strVal val="visible"/>
                                      </p:to>
                                    </p:set>
                                    <p:animEffect transition="in" filter="wipe(up)">
                                      <p:cBhvr>
                                        <p:cTn id="14" dur="1000"/>
                                        <p:tgtEl>
                                          <p:spTgt spid="11">
                                            <p:txEl>
                                              <p:pRg st="2" end="2"/>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11">
                                            <p:txEl>
                                              <p:pRg st="4" end="4"/>
                                            </p:txEl>
                                          </p:spTgt>
                                        </p:tgtEl>
                                        <p:attrNameLst>
                                          <p:attrName>style.visibility</p:attrName>
                                        </p:attrNameLst>
                                      </p:cBhvr>
                                      <p:to>
                                        <p:strVal val="visible"/>
                                      </p:to>
                                    </p:set>
                                    <p:animEffect transition="in" filter="wipe(up)">
                                      <p:cBhvr>
                                        <p:cTn id="19" dur="1000"/>
                                        <p:tgtEl>
                                          <p:spTgt spid="1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0" fill="hold" display="0">
                  <p:stCondLst>
                    <p:cond delay="indefinite"/>
                  </p:stCondLst>
                  <p:endCondLst>
                    <p:cond evt="onStopAudio" delay="0">
                      <p:tgtEl>
                        <p:sldTgt/>
                      </p:tgtEl>
                    </p:cond>
                  </p:endCondLst>
                </p:cTn>
                <p:tgtEl>
                  <p:spTgt spid="9"/>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424BB85-DFA0-4607-BDE4-F7B437B3D9D1}"/>
              </a:ext>
            </a:extLst>
          </p:cNvPr>
          <p:cNvSpPr/>
          <p:nvPr/>
        </p:nvSpPr>
        <p:spPr>
          <a:xfrm>
            <a:off x="9351" y="-26568"/>
            <a:ext cx="9144001"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E3EB0915-B50A-42FC-B76F-4CFB7DFDB5FC}"/>
              </a:ext>
            </a:extLst>
          </p:cNvPr>
          <p:cNvPicPr>
            <a:picLocks noChangeAspect="1"/>
          </p:cNvPicPr>
          <p:nvPr/>
        </p:nvPicPr>
        <p:blipFill>
          <a:blip r:embed="rId6"/>
          <a:stretch>
            <a:fillRect/>
          </a:stretch>
        </p:blipFill>
        <p:spPr>
          <a:xfrm>
            <a:off x="1130716" y="146112"/>
            <a:ext cx="6529258" cy="6565775"/>
          </a:xfrm>
          <a:prstGeom prst="rect">
            <a:avLst/>
          </a:prstGeom>
        </p:spPr>
      </p:pic>
      <p:grpSp>
        <p:nvGrpSpPr>
          <p:cNvPr id="13" name="Group 12">
            <a:extLst>
              <a:ext uri="{FF2B5EF4-FFF2-40B4-BE49-F238E27FC236}">
                <a16:creationId xmlns:a16="http://schemas.microsoft.com/office/drawing/2014/main" id="{8200B378-8768-419F-B623-BE6C9F941C48}"/>
              </a:ext>
            </a:extLst>
          </p:cNvPr>
          <p:cNvGrpSpPr/>
          <p:nvPr/>
        </p:nvGrpSpPr>
        <p:grpSpPr>
          <a:xfrm>
            <a:off x="6058022" y="1490060"/>
            <a:ext cx="2707268" cy="5149121"/>
            <a:chOff x="6058022" y="1490060"/>
            <a:chExt cx="2707268" cy="5149121"/>
          </a:xfrm>
        </p:grpSpPr>
        <p:pic>
          <p:nvPicPr>
            <p:cNvPr id="15" name="Picture 14">
              <a:extLst>
                <a:ext uri="{FF2B5EF4-FFF2-40B4-BE49-F238E27FC236}">
                  <a16:creationId xmlns:a16="http://schemas.microsoft.com/office/drawing/2014/main" id="{965B4F9B-F1B0-4236-97AE-344DBEE31D47}"/>
                </a:ext>
              </a:extLst>
            </p:cNvPr>
            <p:cNvPicPr>
              <a:picLocks noChangeAspect="1"/>
            </p:cNvPicPr>
            <p:nvPr/>
          </p:nvPicPr>
          <p:blipFill>
            <a:blip r:embed="rId7"/>
            <a:stretch>
              <a:fillRect/>
            </a:stretch>
          </p:blipFill>
          <p:spPr>
            <a:xfrm>
              <a:off x="6058022" y="1490060"/>
              <a:ext cx="1588104" cy="5149121"/>
            </a:xfrm>
            <a:prstGeom prst="rect">
              <a:avLst/>
            </a:prstGeom>
          </p:spPr>
        </p:pic>
        <p:sp>
          <p:nvSpPr>
            <p:cNvPr id="16" name="TextBox 15">
              <a:extLst>
                <a:ext uri="{FF2B5EF4-FFF2-40B4-BE49-F238E27FC236}">
                  <a16:creationId xmlns:a16="http://schemas.microsoft.com/office/drawing/2014/main" id="{340F4E9A-2B2B-4605-BAEB-AAFD83C1A60D}"/>
                </a:ext>
              </a:extLst>
            </p:cNvPr>
            <p:cNvSpPr txBox="1"/>
            <p:nvPr/>
          </p:nvSpPr>
          <p:spPr>
            <a:xfrm>
              <a:off x="6880913" y="2500322"/>
              <a:ext cx="1880225" cy="215444"/>
            </a:xfrm>
            <a:prstGeom prst="rect">
              <a:avLst/>
            </a:prstGeom>
            <a:solidFill>
              <a:schemeClr val="bg1"/>
            </a:solidFill>
          </p:spPr>
          <p:txBody>
            <a:bodyPr wrap="square" rtlCol="0">
              <a:spAutoFit/>
            </a:bodyPr>
            <a:lstStyle/>
            <a:p>
              <a:r>
                <a:rPr lang="en-US" sz="800" dirty="0">
                  <a:solidFill>
                    <a:schemeClr val="bg1">
                      <a:lumMod val="50000"/>
                    </a:schemeClr>
                  </a:solidFill>
                </a:rPr>
                <a:t>123456789</a:t>
              </a:r>
            </a:p>
          </p:txBody>
        </p:sp>
        <p:sp>
          <p:nvSpPr>
            <p:cNvPr id="19" name="TextBox 18">
              <a:extLst>
                <a:ext uri="{FF2B5EF4-FFF2-40B4-BE49-F238E27FC236}">
                  <a16:creationId xmlns:a16="http://schemas.microsoft.com/office/drawing/2014/main" id="{A0BABA54-383A-47C8-A5F8-40249BE4B59D}"/>
                </a:ext>
              </a:extLst>
            </p:cNvPr>
            <p:cNvSpPr txBox="1"/>
            <p:nvPr/>
          </p:nvSpPr>
          <p:spPr>
            <a:xfrm>
              <a:off x="6885065" y="4828676"/>
              <a:ext cx="1880225" cy="215444"/>
            </a:xfrm>
            <a:prstGeom prst="rect">
              <a:avLst/>
            </a:prstGeom>
            <a:solidFill>
              <a:schemeClr val="bg1"/>
            </a:solidFill>
          </p:spPr>
          <p:txBody>
            <a:bodyPr wrap="square" rtlCol="0">
              <a:spAutoFit/>
            </a:bodyPr>
            <a:lstStyle/>
            <a:p>
              <a:r>
                <a:rPr lang="en-US" sz="800" dirty="0">
                  <a:solidFill>
                    <a:schemeClr val="bg1">
                      <a:lumMod val="50000"/>
                    </a:schemeClr>
                  </a:solidFill>
                </a:rPr>
                <a:t>123456789</a:t>
              </a:r>
            </a:p>
          </p:txBody>
        </p:sp>
      </p:grpSp>
      <p:pic>
        <p:nvPicPr>
          <p:cNvPr id="20" name="Picture 19">
            <a:extLst>
              <a:ext uri="{FF2B5EF4-FFF2-40B4-BE49-F238E27FC236}">
                <a16:creationId xmlns:a16="http://schemas.microsoft.com/office/drawing/2014/main" id="{647A7B35-C49E-4F93-8476-CBBE5D651B1F}"/>
              </a:ext>
            </a:extLst>
          </p:cNvPr>
          <p:cNvPicPr>
            <a:picLocks noChangeAspect="1"/>
          </p:cNvPicPr>
          <p:nvPr/>
        </p:nvPicPr>
        <p:blipFill>
          <a:blip r:embed="rId8"/>
          <a:stretch>
            <a:fillRect/>
          </a:stretch>
        </p:blipFill>
        <p:spPr>
          <a:xfrm>
            <a:off x="2607764" y="3505198"/>
            <a:ext cx="3368093" cy="2870201"/>
          </a:xfrm>
          <a:prstGeom prst="rect">
            <a:avLst/>
          </a:prstGeom>
        </p:spPr>
      </p:pic>
      <p:grpSp>
        <p:nvGrpSpPr>
          <p:cNvPr id="21" name="Group 20">
            <a:extLst>
              <a:ext uri="{FF2B5EF4-FFF2-40B4-BE49-F238E27FC236}">
                <a16:creationId xmlns:a16="http://schemas.microsoft.com/office/drawing/2014/main" id="{B5B56470-C6CE-4906-9654-2E0554219C16}"/>
              </a:ext>
            </a:extLst>
          </p:cNvPr>
          <p:cNvGrpSpPr/>
          <p:nvPr/>
        </p:nvGrpSpPr>
        <p:grpSpPr>
          <a:xfrm>
            <a:off x="1130716" y="48490"/>
            <a:ext cx="6685013" cy="1188979"/>
            <a:chOff x="987273" y="146111"/>
            <a:chExt cx="6951529" cy="1098445"/>
          </a:xfrm>
        </p:grpSpPr>
        <p:pic>
          <p:nvPicPr>
            <p:cNvPr id="22" name="Picture 21">
              <a:extLst>
                <a:ext uri="{FF2B5EF4-FFF2-40B4-BE49-F238E27FC236}">
                  <a16:creationId xmlns:a16="http://schemas.microsoft.com/office/drawing/2014/main" id="{7AE64EE8-1F1A-4EEE-90F2-DF3779DEA716}"/>
                </a:ext>
              </a:extLst>
            </p:cNvPr>
            <p:cNvPicPr>
              <a:picLocks noChangeAspect="1"/>
            </p:cNvPicPr>
            <p:nvPr/>
          </p:nvPicPr>
          <p:blipFill>
            <a:blip r:embed="rId9"/>
            <a:stretch>
              <a:fillRect/>
            </a:stretch>
          </p:blipFill>
          <p:spPr>
            <a:xfrm>
              <a:off x="987273" y="146111"/>
              <a:ext cx="6951529" cy="1098445"/>
            </a:xfrm>
            <a:prstGeom prst="rect">
              <a:avLst/>
            </a:prstGeom>
          </p:spPr>
        </p:pic>
        <p:sp>
          <p:nvSpPr>
            <p:cNvPr id="23" name="TextBox 22">
              <a:extLst>
                <a:ext uri="{FF2B5EF4-FFF2-40B4-BE49-F238E27FC236}">
                  <a16:creationId xmlns:a16="http://schemas.microsoft.com/office/drawing/2014/main" id="{43446C26-A56C-4CC6-AEE7-55A4023D5211}"/>
                </a:ext>
              </a:extLst>
            </p:cNvPr>
            <p:cNvSpPr txBox="1"/>
            <p:nvPr/>
          </p:nvSpPr>
          <p:spPr>
            <a:xfrm>
              <a:off x="6189494" y="357485"/>
              <a:ext cx="1210733" cy="253916"/>
            </a:xfrm>
            <a:prstGeom prst="rect">
              <a:avLst/>
            </a:prstGeom>
            <a:solidFill>
              <a:schemeClr val="bg1"/>
            </a:solidFill>
          </p:spPr>
          <p:txBody>
            <a:bodyPr wrap="square" rtlCol="0">
              <a:spAutoFit/>
            </a:bodyPr>
            <a:lstStyle/>
            <a:p>
              <a:r>
                <a:rPr lang="en-US" sz="1000" b="1" dirty="0">
                  <a:solidFill>
                    <a:schemeClr val="tx2">
                      <a:lumMod val="90000"/>
                      <a:lumOff val="10000"/>
                    </a:schemeClr>
                  </a:solidFill>
                </a:rPr>
                <a:t>David Sample</a:t>
              </a:r>
            </a:p>
          </p:txBody>
        </p:sp>
      </p:grpSp>
      <p:sp>
        <p:nvSpPr>
          <p:cNvPr id="2" name="Rectangle 1">
            <a:extLst>
              <a:ext uri="{FF2B5EF4-FFF2-40B4-BE49-F238E27FC236}">
                <a16:creationId xmlns:a16="http://schemas.microsoft.com/office/drawing/2014/main" id="{2F61A247-8552-4AD2-B399-6A4881666EA1}"/>
              </a:ext>
            </a:extLst>
          </p:cNvPr>
          <p:cNvSpPr/>
          <p:nvPr/>
        </p:nvSpPr>
        <p:spPr>
          <a:xfrm>
            <a:off x="2585992" y="1490060"/>
            <a:ext cx="2748007" cy="38228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EE866741-CBF1-4435-8833-624572321305}"/>
              </a:ext>
            </a:extLst>
          </p:cNvPr>
          <p:cNvSpPr/>
          <p:nvPr/>
        </p:nvSpPr>
        <p:spPr>
          <a:xfrm>
            <a:off x="2649861" y="1322344"/>
            <a:ext cx="5427292" cy="557204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8" name="Picture 17">
            <a:extLst>
              <a:ext uri="{FF2B5EF4-FFF2-40B4-BE49-F238E27FC236}">
                <a16:creationId xmlns:a16="http://schemas.microsoft.com/office/drawing/2014/main" id="{8B35DB31-B3EC-4E6B-A5E4-CF1D808A1ED1}"/>
              </a:ext>
            </a:extLst>
          </p:cNvPr>
          <p:cNvPicPr>
            <a:picLocks noChangeAspect="1"/>
          </p:cNvPicPr>
          <p:nvPr/>
        </p:nvPicPr>
        <p:blipFill>
          <a:blip r:embed="rId10"/>
          <a:stretch>
            <a:fillRect/>
          </a:stretch>
        </p:blipFill>
        <p:spPr>
          <a:xfrm>
            <a:off x="996163" y="1543149"/>
            <a:ext cx="1529435" cy="5232572"/>
          </a:xfrm>
          <a:prstGeom prst="rect">
            <a:avLst/>
          </a:prstGeom>
        </p:spPr>
      </p:pic>
      <p:sp>
        <p:nvSpPr>
          <p:cNvPr id="7" name="Arrow: Right 6">
            <a:extLst>
              <a:ext uri="{FF2B5EF4-FFF2-40B4-BE49-F238E27FC236}">
                <a16:creationId xmlns:a16="http://schemas.microsoft.com/office/drawing/2014/main" id="{66344072-C00B-492D-AFE8-8FD69BE37D40}"/>
              </a:ext>
            </a:extLst>
          </p:cNvPr>
          <p:cNvSpPr/>
          <p:nvPr/>
        </p:nvSpPr>
        <p:spPr>
          <a:xfrm>
            <a:off x="521685" y="3870550"/>
            <a:ext cx="626048" cy="288885"/>
          </a:xfrm>
          <a:prstGeom prst="rightArrow">
            <a:avLst/>
          </a:prstGeom>
          <a:solidFill>
            <a:schemeClr val="accent6"/>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4" name="Audio 3">
            <a:hlinkClick r:id="" action="ppaction://media"/>
            <a:extLst>
              <a:ext uri="{FF2B5EF4-FFF2-40B4-BE49-F238E27FC236}">
                <a16:creationId xmlns:a16="http://schemas.microsoft.com/office/drawing/2014/main" id="{B00171DE-B4F0-47A8-A08D-DF85AB161C8E}"/>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8504238" y="6218238"/>
            <a:ext cx="487362" cy="487362"/>
          </a:xfrm>
          <a:prstGeom prst="rect">
            <a:avLst/>
          </a:prstGeom>
        </p:spPr>
      </p:pic>
      <p:grpSp>
        <p:nvGrpSpPr>
          <p:cNvPr id="5" name="Group 4">
            <a:extLst>
              <a:ext uri="{FF2B5EF4-FFF2-40B4-BE49-F238E27FC236}">
                <a16:creationId xmlns:a16="http://schemas.microsoft.com/office/drawing/2014/main" id="{9C9C6ADA-C928-0583-2C81-4F39876D14F2}"/>
              </a:ext>
            </a:extLst>
          </p:cNvPr>
          <p:cNvGrpSpPr/>
          <p:nvPr/>
        </p:nvGrpSpPr>
        <p:grpSpPr>
          <a:xfrm>
            <a:off x="2667129" y="1343947"/>
            <a:ext cx="5624744" cy="4185436"/>
            <a:chOff x="2667129" y="1343947"/>
            <a:chExt cx="5624744" cy="4185436"/>
          </a:xfrm>
        </p:grpSpPr>
        <p:pic>
          <p:nvPicPr>
            <p:cNvPr id="8" name="Picture 7">
              <a:extLst>
                <a:ext uri="{FF2B5EF4-FFF2-40B4-BE49-F238E27FC236}">
                  <a16:creationId xmlns:a16="http://schemas.microsoft.com/office/drawing/2014/main" id="{7D6C0AB5-E895-A9D7-A354-BFC9D6B1BBFC}"/>
                </a:ext>
              </a:extLst>
            </p:cNvPr>
            <p:cNvPicPr>
              <a:picLocks noChangeAspect="1"/>
            </p:cNvPicPr>
            <p:nvPr/>
          </p:nvPicPr>
          <p:blipFill>
            <a:blip r:embed="rId12"/>
            <a:stretch>
              <a:fillRect/>
            </a:stretch>
          </p:blipFill>
          <p:spPr>
            <a:xfrm>
              <a:off x="2667129" y="1343947"/>
              <a:ext cx="5624744" cy="4185436"/>
            </a:xfrm>
            <a:prstGeom prst="rect">
              <a:avLst/>
            </a:prstGeom>
          </p:spPr>
        </p:pic>
        <p:sp>
          <p:nvSpPr>
            <p:cNvPr id="10" name="TextBox 9">
              <a:extLst>
                <a:ext uri="{FF2B5EF4-FFF2-40B4-BE49-F238E27FC236}">
                  <a16:creationId xmlns:a16="http://schemas.microsoft.com/office/drawing/2014/main" id="{27BADF34-09DA-035A-FA2C-F60080503756}"/>
                </a:ext>
              </a:extLst>
            </p:cNvPr>
            <p:cNvSpPr txBox="1"/>
            <p:nvPr/>
          </p:nvSpPr>
          <p:spPr>
            <a:xfrm>
              <a:off x="2773215" y="1681201"/>
              <a:ext cx="2155372" cy="230832"/>
            </a:xfrm>
            <a:prstGeom prst="rect">
              <a:avLst/>
            </a:prstGeom>
            <a:solidFill>
              <a:schemeClr val="bg1">
                <a:lumMod val="95000"/>
              </a:schemeClr>
            </a:solidFill>
          </p:spPr>
          <p:txBody>
            <a:bodyPr wrap="square" rtlCol="0">
              <a:spAutoFit/>
            </a:bodyPr>
            <a:lstStyle/>
            <a:p>
              <a:r>
                <a:rPr lang="en-US" sz="900" dirty="0"/>
                <a:t>1 Year Membership Indiana Post 0391</a:t>
              </a:r>
            </a:p>
          </p:txBody>
        </p:sp>
        <p:sp>
          <p:nvSpPr>
            <p:cNvPr id="12" name="TextBox 11">
              <a:extLst>
                <a:ext uri="{FF2B5EF4-FFF2-40B4-BE49-F238E27FC236}">
                  <a16:creationId xmlns:a16="http://schemas.microsoft.com/office/drawing/2014/main" id="{3EEF6D45-3505-8AC0-6476-8E1D6F94B583}"/>
                </a:ext>
              </a:extLst>
            </p:cNvPr>
            <p:cNvSpPr txBox="1"/>
            <p:nvPr/>
          </p:nvSpPr>
          <p:spPr>
            <a:xfrm>
              <a:off x="3300020" y="2006968"/>
              <a:ext cx="2125111" cy="215444"/>
            </a:xfrm>
            <a:prstGeom prst="rect">
              <a:avLst/>
            </a:prstGeom>
            <a:solidFill>
              <a:schemeClr val="bg1"/>
            </a:solidFill>
          </p:spPr>
          <p:txBody>
            <a:bodyPr wrap="square" rtlCol="0">
              <a:spAutoFit/>
            </a:bodyPr>
            <a:lstStyle/>
            <a:p>
              <a:r>
                <a:rPr lang="en-US" sz="800" dirty="0"/>
                <a:t>1 Year Membership Indiana Post 0391</a:t>
              </a:r>
            </a:p>
          </p:txBody>
        </p:sp>
        <p:sp>
          <p:nvSpPr>
            <p:cNvPr id="14" name="TextBox 13">
              <a:extLst>
                <a:ext uri="{FF2B5EF4-FFF2-40B4-BE49-F238E27FC236}">
                  <a16:creationId xmlns:a16="http://schemas.microsoft.com/office/drawing/2014/main" id="{DB1412FF-7118-6B2C-AE6C-DF6250C04F6C}"/>
                </a:ext>
              </a:extLst>
            </p:cNvPr>
            <p:cNvSpPr txBox="1"/>
            <p:nvPr/>
          </p:nvSpPr>
          <p:spPr>
            <a:xfrm>
              <a:off x="3332789" y="4203336"/>
              <a:ext cx="2125111" cy="215444"/>
            </a:xfrm>
            <a:prstGeom prst="rect">
              <a:avLst/>
            </a:prstGeom>
            <a:solidFill>
              <a:schemeClr val="bg1"/>
            </a:solidFill>
          </p:spPr>
          <p:txBody>
            <a:bodyPr wrap="square" rtlCol="0">
              <a:spAutoFit/>
            </a:bodyPr>
            <a:lstStyle/>
            <a:p>
              <a:r>
                <a:rPr lang="en-US" sz="800" dirty="0"/>
                <a:t>1 Year Membership Indiana Post 0391</a:t>
              </a:r>
            </a:p>
          </p:txBody>
        </p:sp>
        <p:sp>
          <p:nvSpPr>
            <p:cNvPr id="26" name="TextBox 25">
              <a:extLst>
                <a:ext uri="{FF2B5EF4-FFF2-40B4-BE49-F238E27FC236}">
                  <a16:creationId xmlns:a16="http://schemas.microsoft.com/office/drawing/2014/main" id="{5C0A78CF-7C2C-CD02-B931-902B348726BA}"/>
                </a:ext>
              </a:extLst>
            </p:cNvPr>
            <p:cNvSpPr txBox="1"/>
            <p:nvPr/>
          </p:nvSpPr>
          <p:spPr>
            <a:xfrm>
              <a:off x="2752708" y="3875734"/>
              <a:ext cx="2155372" cy="230832"/>
            </a:xfrm>
            <a:prstGeom prst="rect">
              <a:avLst/>
            </a:prstGeom>
            <a:solidFill>
              <a:schemeClr val="bg1">
                <a:lumMod val="95000"/>
              </a:schemeClr>
            </a:solidFill>
          </p:spPr>
          <p:txBody>
            <a:bodyPr wrap="square" rtlCol="0">
              <a:spAutoFit/>
            </a:bodyPr>
            <a:lstStyle/>
            <a:p>
              <a:r>
                <a:rPr lang="en-US" sz="900" dirty="0"/>
                <a:t>1 Year Membership Indiana Post 0391</a:t>
              </a:r>
            </a:p>
          </p:txBody>
        </p:sp>
      </p:grpSp>
      <p:sp>
        <p:nvSpPr>
          <p:cNvPr id="9" name="Oval 8">
            <a:extLst>
              <a:ext uri="{FF2B5EF4-FFF2-40B4-BE49-F238E27FC236}">
                <a16:creationId xmlns:a16="http://schemas.microsoft.com/office/drawing/2014/main" id="{1F479C65-8E38-4694-B0D4-5356A487B6BA}"/>
              </a:ext>
            </a:extLst>
          </p:cNvPr>
          <p:cNvSpPr/>
          <p:nvPr/>
        </p:nvSpPr>
        <p:spPr>
          <a:xfrm>
            <a:off x="2675012" y="4903921"/>
            <a:ext cx="368310" cy="280397"/>
          </a:xfrm>
          <a:prstGeom prst="ellipse">
            <a:avLst/>
          </a:prstGeom>
          <a:noFill/>
          <a:ln w="38100">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604629885"/>
      </p:ext>
    </p:extLst>
  </p:cSld>
  <p:clrMapOvr>
    <a:masterClrMapping/>
  </p:clrMapOvr>
  <mc:AlternateContent xmlns:mc="http://schemas.openxmlformats.org/markup-compatibility/2006" xmlns:p14="http://schemas.microsoft.com/office/powerpoint/2010/main">
    <mc:Choice Requires="p14">
      <p:transition spd="med" p14:dur="700" advTm="13096">
        <p:fade/>
      </p:transition>
    </mc:Choice>
    <mc:Fallback xmlns="">
      <p:transition spd="med" advTm="1309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up)">
                                      <p:cBhvr>
                                        <p:cTn id="11"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4"/>
                </p:tgtEl>
              </p:cMediaNode>
            </p:audio>
          </p:childTnLst>
        </p:cTn>
      </p:par>
    </p:tnLst>
    <p:bldLst>
      <p:bldP spid="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424BB85-DFA0-4607-BDE4-F7B437B3D9D1}"/>
              </a:ext>
            </a:extLst>
          </p:cNvPr>
          <p:cNvSpPr/>
          <p:nvPr/>
        </p:nvSpPr>
        <p:spPr>
          <a:xfrm>
            <a:off x="9351" y="-26568"/>
            <a:ext cx="9144001"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E3EB0915-B50A-42FC-B76F-4CFB7DFDB5FC}"/>
              </a:ext>
            </a:extLst>
          </p:cNvPr>
          <p:cNvPicPr>
            <a:picLocks noChangeAspect="1"/>
          </p:cNvPicPr>
          <p:nvPr/>
        </p:nvPicPr>
        <p:blipFill>
          <a:blip r:embed="rId6"/>
          <a:stretch>
            <a:fillRect/>
          </a:stretch>
        </p:blipFill>
        <p:spPr>
          <a:xfrm>
            <a:off x="1130716" y="146112"/>
            <a:ext cx="6529258" cy="6565775"/>
          </a:xfrm>
          <a:prstGeom prst="rect">
            <a:avLst/>
          </a:prstGeom>
        </p:spPr>
      </p:pic>
      <p:grpSp>
        <p:nvGrpSpPr>
          <p:cNvPr id="13" name="Group 12">
            <a:extLst>
              <a:ext uri="{FF2B5EF4-FFF2-40B4-BE49-F238E27FC236}">
                <a16:creationId xmlns:a16="http://schemas.microsoft.com/office/drawing/2014/main" id="{8200B378-8768-419F-B623-BE6C9F941C48}"/>
              </a:ext>
            </a:extLst>
          </p:cNvPr>
          <p:cNvGrpSpPr/>
          <p:nvPr/>
        </p:nvGrpSpPr>
        <p:grpSpPr>
          <a:xfrm>
            <a:off x="6058022" y="1490060"/>
            <a:ext cx="2707268" cy="5149121"/>
            <a:chOff x="6058022" y="1490060"/>
            <a:chExt cx="2707268" cy="5149121"/>
          </a:xfrm>
        </p:grpSpPr>
        <p:pic>
          <p:nvPicPr>
            <p:cNvPr id="15" name="Picture 14">
              <a:extLst>
                <a:ext uri="{FF2B5EF4-FFF2-40B4-BE49-F238E27FC236}">
                  <a16:creationId xmlns:a16="http://schemas.microsoft.com/office/drawing/2014/main" id="{965B4F9B-F1B0-4236-97AE-344DBEE31D47}"/>
                </a:ext>
              </a:extLst>
            </p:cNvPr>
            <p:cNvPicPr>
              <a:picLocks noChangeAspect="1"/>
            </p:cNvPicPr>
            <p:nvPr/>
          </p:nvPicPr>
          <p:blipFill>
            <a:blip r:embed="rId7"/>
            <a:stretch>
              <a:fillRect/>
            </a:stretch>
          </p:blipFill>
          <p:spPr>
            <a:xfrm>
              <a:off x="6058022" y="1490060"/>
              <a:ext cx="1588104" cy="5149121"/>
            </a:xfrm>
            <a:prstGeom prst="rect">
              <a:avLst/>
            </a:prstGeom>
          </p:spPr>
        </p:pic>
        <p:sp>
          <p:nvSpPr>
            <p:cNvPr id="16" name="TextBox 15">
              <a:extLst>
                <a:ext uri="{FF2B5EF4-FFF2-40B4-BE49-F238E27FC236}">
                  <a16:creationId xmlns:a16="http://schemas.microsoft.com/office/drawing/2014/main" id="{340F4E9A-2B2B-4605-BAEB-AAFD83C1A60D}"/>
                </a:ext>
              </a:extLst>
            </p:cNvPr>
            <p:cNvSpPr txBox="1"/>
            <p:nvPr/>
          </p:nvSpPr>
          <p:spPr>
            <a:xfrm>
              <a:off x="6880913" y="2500322"/>
              <a:ext cx="1880225" cy="215444"/>
            </a:xfrm>
            <a:prstGeom prst="rect">
              <a:avLst/>
            </a:prstGeom>
            <a:solidFill>
              <a:schemeClr val="bg1"/>
            </a:solidFill>
          </p:spPr>
          <p:txBody>
            <a:bodyPr wrap="square" rtlCol="0">
              <a:spAutoFit/>
            </a:bodyPr>
            <a:lstStyle/>
            <a:p>
              <a:r>
                <a:rPr lang="en-US" sz="800" dirty="0">
                  <a:solidFill>
                    <a:schemeClr val="bg1">
                      <a:lumMod val="50000"/>
                    </a:schemeClr>
                  </a:solidFill>
                </a:rPr>
                <a:t>123456789</a:t>
              </a:r>
            </a:p>
          </p:txBody>
        </p:sp>
        <p:sp>
          <p:nvSpPr>
            <p:cNvPr id="19" name="TextBox 18">
              <a:extLst>
                <a:ext uri="{FF2B5EF4-FFF2-40B4-BE49-F238E27FC236}">
                  <a16:creationId xmlns:a16="http://schemas.microsoft.com/office/drawing/2014/main" id="{A0BABA54-383A-47C8-A5F8-40249BE4B59D}"/>
                </a:ext>
              </a:extLst>
            </p:cNvPr>
            <p:cNvSpPr txBox="1"/>
            <p:nvPr/>
          </p:nvSpPr>
          <p:spPr>
            <a:xfrm>
              <a:off x="6885065" y="4828676"/>
              <a:ext cx="1880225" cy="215444"/>
            </a:xfrm>
            <a:prstGeom prst="rect">
              <a:avLst/>
            </a:prstGeom>
            <a:solidFill>
              <a:schemeClr val="bg1"/>
            </a:solidFill>
          </p:spPr>
          <p:txBody>
            <a:bodyPr wrap="square" rtlCol="0">
              <a:spAutoFit/>
            </a:bodyPr>
            <a:lstStyle/>
            <a:p>
              <a:r>
                <a:rPr lang="en-US" sz="800" dirty="0">
                  <a:solidFill>
                    <a:schemeClr val="bg1">
                      <a:lumMod val="50000"/>
                    </a:schemeClr>
                  </a:solidFill>
                </a:rPr>
                <a:t>123456789</a:t>
              </a:r>
            </a:p>
          </p:txBody>
        </p:sp>
      </p:grpSp>
      <p:pic>
        <p:nvPicPr>
          <p:cNvPr id="20" name="Picture 19">
            <a:extLst>
              <a:ext uri="{FF2B5EF4-FFF2-40B4-BE49-F238E27FC236}">
                <a16:creationId xmlns:a16="http://schemas.microsoft.com/office/drawing/2014/main" id="{647A7B35-C49E-4F93-8476-CBBE5D651B1F}"/>
              </a:ext>
            </a:extLst>
          </p:cNvPr>
          <p:cNvPicPr>
            <a:picLocks noChangeAspect="1"/>
          </p:cNvPicPr>
          <p:nvPr/>
        </p:nvPicPr>
        <p:blipFill>
          <a:blip r:embed="rId8"/>
          <a:stretch>
            <a:fillRect/>
          </a:stretch>
        </p:blipFill>
        <p:spPr>
          <a:xfrm>
            <a:off x="2607764" y="3505198"/>
            <a:ext cx="3368093" cy="2870201"/>
          </a:xfrm>
          <a:prstGeom prst="rect">
            <a:avLst/>
          </a:prstGeom>
        </p:spPr>
      </p:pic>
      <p:grpSp>
        <p:nvGrpSpPr>
          <p:cNvPr id="21" name="Group 20">
            <a:extLst>
              <a:ext uri="{FF2B5EF4-FFF2-40B4-BE49-F238E27FC236}">
                <a16:creationId xmlns:a16="http://schemas.microsoft.com/office/drawing/2014/main" id="{B5B56470-C6CE-4906-9654-2E0554219C16}"/>
              </a:ext>
            </a:extLst>
          </p:cNvPr>
          <p:cNvGrpSpPr/>
          <p:nvPr/>
        </p:nvGrpSpPr>
        <p:grpSpPr>
          <a:xfrm>
            <a:off x="1130716" y="48490"/>
            <a:ext cx="6685013" cy="1188979"/>
            <a:chOff x="987273" y="146111"/>
            <a:chExt cx="6951529" cy="1098445"/>
          </a:xfrm>
        </p:grpSpPr>
        <p:pic>
          <p:nvPicPr>
            <p:cNvPr id="22" name="Picture 21">
              <a:extLst>
                <a:ext uri="{FF2B5EF4-FFF2-40B4-BE49-F238E27FC236}">
                  <a16:creationId xmlns:a16="http://schemas.microsoft.com/office/drawing/2014/main" id="{7AE64EE8-1F1A-4EEE-90F2-DF3779DEA716}"/>
                </a:ext>
              </a:extLst>
            </p:cNvPr>
            <p:cNvPicPr>
              <a:picLocks noChangeAspect="1"/>
            </p:cNvPicPr>
            <p:nvPr/>
          </p:nvPicPr>
          <p:blipFill>
            <a:blip r:embed="rId9"/>
            <a:stretch>
              <a:fillRect/>
            </a:stretch>
          </p:blipFill>
          <p:spPr>
            <a:xfrm>
              <a:off x="987273" y="146111"/>
              <a:ext cx="6951529" cy="1098445"/>
            </a:xfrm>
            <a:prstGeom prst="rect">
              <a:avLst/>
            </a:prstGeom>
          </p:spPr>
        </p:pic>
        <p:sp>
          <p:nvSpPr>
            <p:cNvPr id="23" name="TextBox 22">
              <a:extLst>
                <a:ext uri="{FF2B5EF4-FFF2-40B4-BE49-F238E27FC236}">
                  <a16:creationId xmlns:a16="http://schemas.microsoft.com/office/drawing/2014/main" id="{43446C26-A56C-4CC6-AEE7-55A4023D5211}"/>
                </a:ext>
              </a:extLst>
            </p:cNvPr>
            <p:cNvSpPr txBox="1"/>
            <p:nvPr/>
          </p:nvSpPr>
          <p:spPr>
            <a:xfrm>
              <a:off x="6189494" y="357485"/>
              <a:ext cx="1210733" cy="253916"/>
            </a:xfrm>
            <a:prstGeom prst="rect">
              <a:avLst/>
            </a:prstGeom>
            <a:solidFill>
              <a:schemeClr val="bg1"/>
            </a:solidFill>
          </p:spPr>
          <p:txBody>
            <a:bodyPr wrap="square" rtlCol="0">
              <a:spAutoFit/>
            </a:bodyPr>
            <a:lstStyle/>
            <a:p>
              <a:r>
                <a:rPr lang="en-US" sz="1000" b="1" dirty="0">
                  <a:solidFill>
                    <a:schemeClr val="tx2">
                      <a:lumMod val="90000"/>
                      <a:lumOff val="10000"/>
                    </a:schemeClr>
                  </a:solidFill>
                </a:rPr>
                <a:t>David Sample</a:t>
              </a:r>
            </a:p>
          </p:txBody>
        </p:sp>
      </p:grpSp>
      <p:sp>
        <p:nvSpPr>
          <p:cNvPr id="2" name="Rectangle 1">
            <a:extLst>
              <a:ext uri="{FF2B5EF4-FFF2-40B4-BE49-F238E27FC236}">
                <a16:creationId xmlns:a16="http://schemas.microsoft.com/office/drawing/2014/main" id="{2F61A247-8552-4AD2-B399-6A4881666EA1}"/>
              </a:ext>
            </a:extLst>
          </p:cNvPr>
          <p:cNvSpPr/>
          <p:nvPr/>
        </p:nvSpPr>
        <p:spPr>
          <a:xfrm>
            <a:off x="2585992" y="1490060"/>
            <a:ext cx="2748007" cy="38228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EE866741-CBF1-4435-8833-624572321305}"/>
              </a:ext>
            </a:extLst>
          </p:cNvPr>
          <p:cNvSpPr/>
          <p:nvPr/>
        </p:nvSpPr>
        <p:spPr>
          <a:xfrm>
            <a:off x="2649861" y="1322344"/>
            <a:ext cx="5427292" cy="557204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4" name="Picture 23">
            <a:extLst>
              <a:ext uri="{FF2B5EF4-FFF2-40B4-BE49-F238E27FC236}">
                <a16:creationId xmlns:a16="http://schemas.microsoft.com/office/drawing/2014/main" id="{1B4B35D7-431D-4B2D-AA06-AC8F25C9074D}"/>
              </a:ext>
            </a:extLst>
          </p:cNvPr>
          <p:cNvPicPr>
            <a:picLocks noChangeAspect="1"/>
          </p:cNvPicPr>
          <p:nvPr/>
        </p:nvPicPr>
        <p:blipFill>
          <a:blip r:embed="rId10"/>
          <a:stretch>
            <a:fillRect/>
          </a:stretch>
        </p:blipFill>
        <p:spPr>
          <a:xfrm>
            <a:off x="1113790" y="1585278"/>
            <a:ext cx="1507663" cy="5158086"/>
          </a:xfrm>
          <a:prstGeom prst="rect">
            <a:avLst/>
          </a:prstGeom>
        </p:spPr>
      </p:pic>
      <p:sp>
        <p:nvSpPr>
          <p:cNvPr id="18" name="Oval 17">
            <a:extLst>
              <a:ext uri="{FF2B5EF4-FFF2-40B4-BE49-F238E27FC236}">
                <a16:creationId xmlns:a16="http://schemas.microsoft.com/office/drawing/2014/main" id="{B46785B5-504A-45EA-BC1A-B807B7A2AAD8}"/>
              </a:ext>
            </a:extLst>
          </p:cNvPr>
          <p:cNvSpPr/>
          <p:nvPr/>
        </p:nvSpPr>
        <p:spPr>
          <a:xfrm>
            <a:off x="1114386" y="5649024"/>
            <a:ext cx="976684" cy="288885"/>
          </a:xfrm>
          <a:prstGeom prst="ellipse">
            <a:avLst/>
          </a:prstGeom>
          <a:noFill/>
          <a:ln w="38100">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Arrow: Right 6">
            <a:extLst>
              <a:ext uri="{FF2B5EF4-FFF2-40B4-BE49-F238E27FC236}">
                <a16:creationId xmlns:a16="http://schemas.microsoft.com/office/drawing/2014/main" id="{66344072-C00B-492D-AFE8-8FD69BE37D40}"/>
              </a:ext>
            </a:extLst>
          </p:cNvPr>
          <p:cNvSpPr/>
          <p:nvPr/>
        </p:nvSpPr>
        <p:spPr>
          <a:xfrm>
            <a:off x="482015" y="3873906"/>
            <a:ext cx="626048" cy="288885"/>
          </a:xfrm>
          <a:prstGeom prst="rightArrow">
            <a:avLst/>
          </a:prstGeom>
          <a:solidFill>
            <a:schemeClr val="accent6"/>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0" name="Audio 9">
            <a:hlinkClick r:id="" action="ppaction://media"/>
            <a:extLst>
              <a:ext uri="{FF2B5EF4-FFF2-40B4-BE49-F238E27FC236}">
                <a16:creationId xmlns:a16="http://schemas.microsoft.com/office/drawing/2014/main" id="{36761FFA-F069-49A8-9BF5-D79C51486BFC}"/>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8504238" y="6218238"/>
            <a:ext cx="487362" cy="487362"/>
          </a:xfrm>
          <a:prstGeom prst="rect">
            <a:avLst/>
          </a:prstGeom>
        </p:spPr>
      </p:pic>
      <p:grpSp>
        <p:nvGrpSpPr>
          <p:cNvPr id="4" name="Group 3">
            <a:extLst>
              <a:ext uri="{FF2B5EF4-FFF2-40B4-BE49-F238E27FC236}">
                <a16:creationId xmlns:a16="http://schemas.microsoft.com/office/drawing/2014/main" id="{D41C90CF-951E-910B-3495-1CF9A6CE8201}"/>
              </a:ext>
            </a:extLst>
          </p:cNvPr>
          <p:cNvGrpSpPr/>
          <p:nvPr/>
        </p:nvGrpSpPr>
        <p:grpSpPr>
          <a:xfrm>
            <a:off x="2667129" y="1343947"/>
            <a:ext cx="5624744" cy="4185436"/>
            <a:chOff x="2667129" y="1343947"/>
            <a:chExt cx="5624744" cy="4185436"/>
          </a:xfrm>
        </p:grpSpPr>
        <p:pic>
          <p:nvPicPr>
            <p:cNvPr id="8" name="Picture 7">
              <a:extLst>
                <a:ext uri="{FF2B5EF4-FFF2-40B4-BE49-F238E27FC236}">
                  <a16:creationId xmlns:a16="http://schemas.microsoft.com/office/drawing/2014/main" id="{9BDC11DB-E8C8-EB1B-FB44-7639FFB8A87B}"/>
                </a:ext>
              </a:extLst>
            </p:cNvPr>
            <p:cNvPicPr>
              <a:picLocks noChangeAspect="1"/>
            </p:cNvPicPr>
            <p:nvPr/>
          </p:nvPicPr>
          <p:blipFill>
            <a:blip r:embed="rId12"/>
            <a:stretch>
              <a:fillRect/>
            </a:stretch>
          </p:blipFill>
          <p:spPr>
            <a:xfrm>
              <a:off x="2667129" y="1343947"/>
              <a:ext cx="5624744" cy="4185436"/>
            </a:xfrm>
            <a:prstGeom prst="rect">
              <a:avLst/>
            </a:prstGeom>
          </p:spPr>
        </p:pic>
        <p:sp>
          <p:nvSpPr>
            <p:cNvPr id="12" name="TextBox 11">
              <a:extLst>
                <a:ext uri="{FF2B5EF4-FFF2-40B4-BE49-F238E27FC236}">
                  <a16:creationId xmlns:a16="http://schemas.microsoft.com/office/drawing/2014/main" id="{972D2728-4080-82F5-3B8C-119FFD8E3FF6}"/>
                </a:ext>
              </a:extLst>
            </p:cNvPr>
            <p:cNvSpPr txBox="1"/>
            <p:nvPr/>
          </p:nvSpPr>
          <p:spPr>
            <a:xfrm>
              <a:off x="2773215" y="1681201"/>
              <a:ext cx="2155372" cy="230832"/>
            </a:xfrm>
            <a:prstGeom prst="rect">
              <a:avLst/>
            </a:prstGeom>
            <a:solidFill>
              <a:schemeClr val="bg1">
                <a:lumMod val="95000"/>
              </a:schemeClr>
            </a:solidFill>
          </p:spPr>
          <p:txBody>
            <a:bodyPr wrap="square" rtlCol="0">
              <a:spAutoFit/>
            </a:bodyPr>
            <a:lstStyle/>
            <a:p>
              <a:r>
                <a:rPr lang="en-US" sz="900" dirty="0"/>
                <a:t>1 Year Membership Indiana Post 0391</a:t>
              </a:r>
            </a:p>
          </p:txBody>
        </p:sp>
        <p:sp>
          <p:nvSpPr>
            <p:cNvPr id="14" name="TextBox 13">
              <a:extLst>
                <a:ext uri="{FF2B5EF4-FFF2-40B4-BE49-F238E27FC236}">
                  <a16:creationId xmlns:a16="http://schemas.microsoft.com/office/drawing/2014/main" id="{1266A53A-63FB-1396-0BE6-2234155786E8}"/>
                </a:ext>
              </a:extLst>
            </p:cNvPr>
            <p:cNvSpPr txBox="1"/>
            <p:nvPr/>
          </p:nvSpPr>
          <p:spPr>
            <a:xfrm>
              <a:off x="3300020" y="2006968"/>
              <a:ext cx="2125111" cy="215444"/>
            </a:xfrm>
            <a:prstGeom prst="rect">
              <a:avLst/>
            </a:prstGeom>
            <a:solidFill>
              <a:schemeClr val="bg1"/>
            </a:solidFill>
          </p:spPr>
          <p:txBody>
            <a:bodyPr wrap="square" rtlCol="0">
              <a:spAutoFit/>
            </a:bodyPr>
            <a:lstStyle/>
            <a:p>
              <a:r>
                <a:rPr lang="en-US" sz="800" dirty="0"/>
                <a:t>1 Year Membership Indiana Post 0391</a:t>
              </a:r>
            </a:p>
          </p:txBody>
        </p:sp>
        <p:sp>
          <p:nvSpPr>
            <p:cNvPr id="27" name="TextBox 26">
              <a:extLst>
                <a:ext uri="{FF2B5EF4-FFF2-40B4-BE49-F238E27FC236}">
                  <a16:creationId xmlns:a16="http://schemas.microsoft.com/office/drawing/2014/main" id="{1068D797-515F-A28E-AA1F-B3F86367E0CC}"/>
                </a:ext>
              </a:extLst>
            </p:cNvPr>
            <p:cNvSpPr txBox="1"/>
            <p:nvPr/>
          </p:nvSpPr>
          <p:spPr>
            <a:xfrm>
              <a:off x="3332789" y="4203336"/>
              <a:ext cx="2125111" cy="215444"/>
            </a:xfrm>
            <a:prstGeom prst="rect">
              <a:avLst/>
            </a:prstGeom>
            <a:solidFill>
              <a:schemeClr val="bg1"/>
            </a:solidFill>
          </p:spPr>
          <p:txBody>
            <a:bodyPr wrap="square" rtlCol="0">
              <a:spAutoFit/>
            </a:bodyPr>
            <a:lstStyle/>
            <a:p>
              <a:r>
                <a:rPr lang="en-US" sz="800" dirty="0"/>
                <a:t>1 Year Membership Indiana Post 0391</a:t>
              </a:r>
            </a:p>
          </p:txBody>
        </p:sp>
        <p:sp>
          <p:nvSpPr>
            <p:cNvPr id="28" name="TextBox 27">
              <a:extLst>
                <a:ext uri="{FF2B5EF4-FFF2-40B4-BE49-F238E27FC236}">
                  <a16:creationId xmlns:a16="http://schemas.microsoft.com/office/drawing/2014/main" id="{AA6A560F-9C94-C40B-2E7F-EF3823F08971}"/>
                </a:ext>
              </a:extLst>
            </p:cNvPr>
            <p:cNvSpPr txBox="1"/>
            <p:nvPr/>
          </p:nvSpPr>
          <p:spPr>
            <a:xfrm>
              <a:off x="2752708" y="3875734"/>
              <a:ext cx="2155372" cy="230832"/>
            </a:xfrm>
            <a:prstGeom prst="rect">
              <a:avLst/>
            </a:prstGeom>
            <a:solidFill>
              <a:schemeClr val="bg1">
                <a:lumMod val="95000"/>
              </a:schemeClr>
            </a:solidFill>
          </p:spPr>
          <p:txBody>
            <a:bodyPr wrap="square" rtlCol="0">
              <a:spAutoFit/>
            </a:bodyPr>
            <a:lstStyle/>
            <a:p>
              <a:r>
                <a:rPr lang="en-US" sz="900" dirty="0"/>
                <a:t>1 Year Membership Indiana Post 0391</a:t>
              </a:r>
            </a:p>
          </p:txBody>
        </p:sp>
      </p:grpSp>
      <p:pic>
        <p:nvPicPr>
          <p:cNvPr id="30" name="Picture 29">
            <a:extLst>
              <a:ext uri="{FF2B5EF4-FFF2-40B4-BE49-F238E27FC236}">
                <a16:creationId xmlns:a16="http://schemas.microsoft.com/office/drawing/2014/main" id="{5539DB77-D9F3-E71C-3797-1624F16CE7FC}"/>
              </a:ext>
            </a:extLst>
          </p:cNvPr>
          <p:cNvPicPr>
            <a:picLocks noChangeAspect="1"/>
          </p:cNvPicPr>
          <p:nvPr/>
        </p:nvPicPr>
        <p:blipFill>
          <a:blip r:embed="rId13"/>
          <a:stretch>
            <a:fillRect/>
          </a:stretch>
        </p:blipFill>
        <p:spPr>
          <a:xfrm>
            <a:off x="2752708" y="4989513"/>
            <a:ext cx="5469952" cy="1278304"/>
          </a:xfrm>
          <a:prstGeom prst="rect">
            <a:avLst/>
          </a:prstGeom>
        </p:spPr>
      </p:pic>
      <p:sp>
        <p:nvSpPr>
          <p:cNvPr id="9" name="Oval 8">
            <a:extLst>
              <a:ext uri="{FF2B5EF4-FFF2-40B4-BE49-F238E27FC236}">
                <a16:creationId xmlns:a16="http://schemas.microsoft.com/office/drawing/2014/main" id="{1F479C65-8E38-4694-B0D4-5356A487B6BA}"/>
              </a:ext>
            </a:extLst>
          </p:cNvPr>
          <p:cNvSpPr/>
          <p:nvPr/>
        </p:nvSpPr>
        <p:spPr>
          <a:xfrm>
            <a:off x="4362575" y="5407368"/>
            <a:ext cx="1588103" cy="378656"/>
          </a:xfrm>
          <a:prstGeom prst="ellipse">
            <a:avLst/>
          </a:prstGeom>
          <a:noFill/>
          <a:ln w="38100">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4096253356"/>
      </p:ext>
    </p:extLst>
  </p:cSld>
  <p:clrMapOvr>
    <a:masterClrMapping/>
  </p:clrMapOvr>
  <mc:AlternateContent xmlns:mc="http://schemas.openxmlformats.org/markup-compatibility/2006" xmlns:p14="http://schemas.microsoft.com/office/powerpoint/2010/main">
    <mc:Choice Requires="p14">
      <p:transition spd="med" p14:dur="700" advTm="23266">
        <p:fade/>
      </p:transition>
    </mc:Choice>
    <mc:Fallback xmlns="">
      <p:transition spd="med" advTm="2326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up)">
                                      <p:cBhvr>
                                        <p:cTn id="11" dur="10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up)">
                                      <p:cBhvr>
                                        <p:cTn id="16"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10"/>
                </p:tgtEl>
              </p:cMediaNode>
            </p:audio>
          </p:childTnLst>
        </p:cTn>
      </p:par>
    </p:tnLst>
    <p:bldLst>
      <p:bldP spid="18" grpId="0" animBg="1"/>
      <p:bldP spid="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424BB85-DFA0-4607-BDE4-F7B437B3D9D1}"/>
              </a:ext>
            </a:extLst>
          </p:cNvPr>
          <p:cNvSpPr/>
          <p:nvPr/>
        </p:nvSpPr>
        <p:spPr>
          <a:xfrm>
            <a:off x="9351" y="-26568"/>
            <a:ext cx="9144001"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E3EB0915-B50A-42FC-B76F-4CFB7DFDB5FC}"/>
              </a:ext>
            </a:extLst>
          </p:cNvPr>
          <p:cNvPicPr>
            <a:picLocks noChangeAspect="1"/>
          </p:cNvPicPr>
          <p:nvPr/>
        </p:nvPicPr>
        <p:blipFill>
          <a:blip r:embed="rId6"/>
          <a:stretch>
            <a:fillRect/>
          </a:stretch>
        </p:blipFill>
        <p:spPr>
          <a:xfrm>
            <a:off x="1130716" y="146112"/>
            <a:ext cx="6529258" cy="6565775"/>
          </a:xfrm>
          <a:prstGeom prst="rect">
            <a:avLst/>
          </a:prstGeom>
        </p:spPr>
      </p:pic>
      <p:grpSp>
        <p:nvGrpSpPr>
          <p:cNvPr id="13" name="Group 12">
            <a:extLst>
              <a:ext uri="{FF2B5EF4-FFF2-40B4-BE49-F238E27FC236}">
                <a16:creationId xmlns:a16="http://schemas.microsoft.com/office/drawing/2014/main" id="{8200B378-8768-419F-B623-BE6C9F941C48}"/>
              </a:ext>
            </a:extLst>
          </p:cNvPr>
          <p:cNvGrpSpPr/>
          <p:nvPr/>
        </p:nvGrpSpPr>
        <p:grpSpPr>
          <a:xfrm>
            <a:off x="6058022" y="1490060"/>
            <a:ext cx="2707268" cy="5149121"/>
            <a:chOff x="6058022" y="1490060"/>
            <a:chExt cx="2707268" cy="5149121"/>
          </a:xfrm>
        </p:grpSpPr>
        <p:pic>
          <p:nvPicPr>
            <p:cNvPr id="15" name="Picture 14">
              <a:extLst>
                <a:ext uri="{FF2B5EF4-FFF2-40B4-BE49-F238E27FC236}">
                  <a16:creationId xmlns:a16="http://schemas.microsoft.com/office/drawing/2014/main" id="{965B4F9B-F1B0-4236-97AE-344DBEE31D47}"/>
                </a:ext>
              </a:extLst>
            </p:cNvPr>
            <p:cNvPicPr>
              <a:picLocks noChangeAspect="1"/>
            </p:cNvPicPr>
            <p:nvPr/>
          </p:nvPicPr>
          <p:blipFill>
            <a:blip r:embed="rId7"/>
            <a:stretch>
              <a:fillRect/>
            </a:stretch>
          </p:blipFill>
          <p:spPr>
            <a:xfrm>
              <a:off x="6058022" y="1490060"/>
              <a:ext cx="1588104" cy="5149121"/>
            </a:xfrm>
            <a:prstGeom prst="rect">
              <a:avLst/>
            </a:prstGeom>
          </p:spPr>
        </p:pic>
        <p:sp>
          <p:nvSpPr>
            <p:cNvPr id="16" name="TextBox 15">
              <a:extLst>
                <a:ext uri="{FF2B5EF4-FFF2-40B4-BE49-F238E27FC236}">
                  <a16:creationId xmlns:a16="http://schemas.microsoft.com/office/drawing/2014/main" id="{340F4E9A-2B2B-4605-BAEB-AAFD83C1A60D}"/>
                </a:ext>
              </a:extLst>
            </p:cNvPr>
            <p:cNvSpPr txBox="1"/>
            <p:nvPr/>
          </p:nvSpPr>
          <p:spPr>
            <a:xfrm>
              <a:off x="6880913" y="2500322"/>
              <a:ext cx="1880225" cy="215444"/>
            </a:xfrm>
            <a:prstGeom prst="rect">
              <a:avLst/>
            </a:prstGeom>
            <a:solidFill>
              <a:schemeClr val="bg1"/>
            </a:solidFill>
          </p:spPr>
          <p:txBody>
            <a:bodyPr wrap="square" rtlCol="0">
              <a:spAutoFit/>
            </a:bodyPr>
            <a:lstStyle/>
            <a:p>
              <a:r>
                <a:rPr lang="en-US" sz="800" dirty="0">
                  <a:solidFill>
                    <a:schemeClr val="bg1">
                      <a:lumMod val="50000"/>
                    </a:schemeClr>
                  </a:solidFill>
                </a:rPr>
                <a:t>123456789</a:t>
              </a:r>
            </a:p>
          </p:txBody>
        </p:sp>
        <p:sp>
          <p:nvSpPr>
            <p:cNvPr id="19" name="TextBox 18">
              <a:extLst>
                <a:ext uri="{FF2B5EF4-FFF2-40B4-BE49-F238E27FC236}">
                  <a16:creationId xmlns:a16="http://schemas.microsoft.com/office/drawing/2014/main" id="{A0BABA54-383A-47C8-A5F8-40249BE4B59D}"/>
                </a:ext>
              </a:extLst>
            </p:cNvPr>
            <p:cNvSpPr txBox="1"/>
            <p:nvPr/>
          </p:nvSpPr>
          <p:spPr>
            <a:xfrm>
              <a:off x="6885065" y="4828676"/>
              <a:ext cx="1880225" cy="215444"/>
            </a:xfrm>
            <a:prstGeom prst="rect">
              <a:avLst/>
            </a:prstGeom>
            <a:solidFill>
              <a:schemeClr val="bg1"/>
            </a:solidFill>
          </p:spPr>
          <p:txBody>
            <a:bodyPr wrap="square" rtlCol="0">
              <a:spAutoFit/>
            </a:bodyPr>
            <a:lstStyle/>
            <a:p>
              <a:r>
                <a:rPr lang="en-US" sz="800" dirty="0">
                  <a:solidFill>
                    <a:schemeClr val="bg1">
                      <a:lumMod val="50000"/>
                    </a:schemeClr>
                  </a:solidFill>
                </a:rPr>
                <a:t>123456789</a:t>
              </a:r>
            </a:p>
          </p:txBody>
        </p:sp>
      </p:grpSp>
      <p:pic>
        <p:nvPicPr>
          <p:cNvPr id="20" name="Picture 19">
            <a:extLst>
              <a:ext uri="{FF2B5EF4-FFF2-40B4-BE49-F238E27FC236}">
                <a16:creationId xmlns:a16="http://schemas.microsoft.com/office/drawing/2014/main" id="{647A7B35-C49E-4F93-8476-CBBE5D651B1F}"/>
              </a:ext>
            </a:extLst>
          </p:cNvPr>
          <p:cNvPicPr>
            <a:picLocks noChangeAspect="1"/>
          </p:cNvPicPr>
          <p:nvPr/>
        </p:nvPicPr>
        <p:blipFill>
          <a:blip r:embed="rId8"/>
          <a:stretch>
            <a:fillRect/>
          </a:stretch>
        </p:blipFill>
        <p:spPr>
          <a:xfrm>
            <a:off x="2607764" y="3505198"/>
            <a:ext cx="3368093" cy="2870201"/>
          </a:xfrm>
          <a:prstGeom prst="rect">
            <a:avLst/>
          </a:prstGeom>
        </p:spPr>
      </p:pic>
      <p:grpSp>
        <p:nvGrpSpPr>
          <p:cNvPr id="21" name="Group 20">
            <a:extLst>
              <a:ext uri="{FF2B5EF4-FFF2-40B4-BE49-F238E27FC236}">
                <a16:creationId xmlns:a16="http://schemas.microsoft.com/office/drawing/2014/main" id="{B5B56470-C6CE-4906-9654-2E0554219C16}"/>
              </a:ext>
            </a:extLst>
          </p:cNvPr>
          <p:cNvGrpSpPr/>
          <p:nvPr/>
        </p:nvGrpSpPr>
        <p:grpSpPr>
          <a:xfrm>
            <a:off x="1130716" y="48490"/>
            <a:ext cx="6685013" cy="1188979"/>
            <a:chOff x="987273" y="146111"/>
            <a:chExt cx="6951529" cy="1098445"/>
          </a:xfrm>
        </p:grpSpPr>
        <p:pic>
          <p:nvPicPr>
            <p:cNvPr id="22" name="Picture 21">
              <a:extLst>
                <a:ext uri="{FF2B5EF4-FFF2-40B4-BE49-F238E27FC236}">
                  <a16:creationId xmlns:a16="http://schemas.microsoft.com/office/drawing/2014/main" id="{7AE64EE8-1F1A-4EEE-90F2-DF3779DEA716}"/>
                </a:ext>
              </a:extLst>
            </p:cNvPr>
            <p:cNvPicPr>
              <a:picLocks noChangeAspect="1"/>
            </p:cNvPicPr>
            <p:nvPr/>
          </p:nvPicPr>
          <p:blipFill>
            <a:blip r:embed="rId9"/>
            <a:stretch>
              <a:fillRect/>
            </a:stretch>
          </p:blipFill>
          <p:spPr>
            <a:xfrm>
              <a:off x="987273" y="146111"/>
              <a:ext cx="6951529" cy="1098445"/>
            </a:xfrm>
            <a:prstGeom prst="rect">
              <a:avLst/>
            </a:prstGeom>
          </p:spPr>
        </p:pic>
        <p:sp>
          <p:nvSpPr>
            <p:cNvPr id="23" name="TextBox 22">
              <a:extLst>
                <a:ext uri="{FF2B5EF4-FFF2-40B4-BE49-F238E27FC236}">
                  <a16:creationId xmlns:a16="http://schemas.microsoft.com/office/drawing/2014/main" id="{43446C26-A56C-4CC6-AEE7-55A4023D5211}"/>
                </a:ext>
              </a:extLst>
            </p:cNvPr>
            <p:cNvSpPr txBox="1"/>
            <p:nvPr/>
          </p:nvSpPr>
          <p:spPr>
            <a:xfrm>
              <a:off x="6189494" y="357485"/>
              <a:ext cx="1210733" cy="253916"/>
            </a:xfrm>
            <a:prstGeom prst="rect">
              <a:avLst/>
            </a:prstGeom>
            <a:solidFill>
              <a:schemeClr val="bg1"/>
            </a:solidFill>
          </p:spPr>
          <p:txBody>
            <a:bodyPr wrap="square" rtlCol="0">
              <a:spAutoFit/>
            </a:bodyPr>
            <a:lstStyle/>
            <a:p>
              <a:r>
                <a:rPr lang="en-US" sz="1000" b="1" dirty="0">
                  <a:solidFill>
                    <a:schemeClr val="tx2">
                      <a:lumMod val="90000"/>
                      <a:lumOff val="10000"/>
                    </a:schemeClr>
                  </a:solidFill>
                </a:rPr>
                <a:t>David Sample</a:t>
              </a:r>
            </a:p>
          </p:txBody>
        </p:sp>
      </p:grpSp>
      <p:sp>
        <p:nvSpPr>
          <p:cNvPr id="2" name="Rectangle 1">
            <a:extLst>
              <a:ext uri="{FF2B5EF4-FFF2-40B4-BE49-F238E27FC236}">
                <a16:creationId xmlns:a16="http://schemas.microsoft.com/office/drawing/2014/main" id="{2F61A247-8552-4AD2-B399-6A4881666EA1}"/>
              </a:ext>
            </a:extLst>
          </p:cNvPr>
          <p:cNvSpPr/>
          <p:nvPr/>
        </p:nvSpPr>
        <p:spPr>
          <a:xfrm>
            <a:off x="2585992" y="1490060"/>
            <a:ext cx="2748007" cy="38228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EE866741-CBF1-4435-8833-624572321305}"/>
              </a:ext>
            </a:extLst>
          </p:cNvPr>
          <p:cNvSpPr/>
          <p:nvPr/>
        </p:nvSpPr>
        <p:spPr>
          <a:xfrm>
            <a:off x="2649861" y="1322344"/>
            <a:ext cx="5427292" cy="557204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Oval 17">
            <a:extLst>
              <a:ext uri="{FF2B5EF4-FFF2-40B4-BE49-F238E27FC236}">
                <a16:creationId xmlns:a16="http://schemas.microsoft.com/office/drawing/2014/main" id="{B46785B5-504A-45EA-BC1A-B807B7A2AAD8}"/>
              </a:ext>
            </a:extLst>
          </p:cNvPr>
          <p:cNvSpPr/>
          <p:nvPr/>
        </p:nvSpPr>
        <p:spPr>
          <a:xfrm>
            <a:off x="1114386" y="5649024"/>
            <a:ext cx="976684" cy="288885"/>
          </a:xfrm>
          <a:prstGeom prst="ellipse">
            <a:avLst/>
          </a:prstGeom>
          <a:noFill/>
          <a:ln w="38100">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4" name="Picture 23">
            <a:extLst>
              <a:ext uri="{FF2B5EF4-FFF2-40B4-BE49-F238E27FC236}">
                <a16:creationId xmlns:a16="http://schemas.microsoft.com/office/drawing/2014/main" id="{1B4B35D7-431D-4B2D-AA06-AC8F25C9074D}"/>
              </a:ext>
            </a:extLst>
          </p:cNvPr>
          <p:cNvPicPr>
            <a:picLocks noChangeAspect="1"/>
          </p:cNvPicPr>
          <p:nvPr/>
        </p:nvPicPr>
        <p:blipFill>
          <a:blip r:embed="rId10"/>
          <a:stretch>
            <a:fillRect/>
          </a:stretch>
        </p:blipFill>
        <p:spPr>
          <a:xfrm>
            <a:off x="964757" y="1585278"/>
            <a:ext cx="1507663" cy="5158086"/>
          </a:xfrm>
          <a:prstGeom prst="rect">
            <a:avLst/>
          </a:prstGeom>
        </p:spPr>
      </p:pic>
      <p:sp>
        <p:nvSpPr>
          <p:cNvPr id="7" name="Arrow: Right 6">
            <a:extLst>
              <a:ext uri="{FF2B5EF4-FFF2-40B4-BE49-F238E27FC236}">
                <a16:creationId xmlns:a16="http://schemas.microsoft.com/office/drawing/2014/main" id="{66344072-C00B-492D-AFE8-8FD69BE37D40}"/>
              </a:ext>
            </a:extLst>
          </p:cNvPr>
          <p:cNvSpPr/>
          <p:nvPr/>
        </p:nvSpPr>
        <p:spPr>
          <a:xfrm>
            <a:off x="482015" y="4069854"/>
            <a:ext cx="626048" cy="288885"/>
          </a:xfrm>
          <a:prstGeom prst="rightArrow">
            <a:avLst/>
          </a:prstGeom>
          <a:solidFill>
            <a:schemeClr val="accent6"/>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7" name="Picture 26">
            <a:extLst>
              <a:ext uri="{FF2B5EF4-FFF2-40B4-BE49-F238E27FC236}">
                <a16:creationId xmlns:a16="http://schemas.microsoft.com/office/drawing/2014/main" id="{0B512E4D-1ACE-4FC1-BAE0-6850C840A295}"/>
              </a:ext>
            </a:extLst>
          </p:cNvPr>
          <p:cNvPicPr>
            <a:picLocks noChangeAspect="1"/>
          </p:cNvPicPr>
          <p:nvPr/>
        </p:nvPicPr>
        <p:blipFill>
          <a:blip r:embed="rId11"/>
          <a:stretch>
            <a:fillRect/>
          </a:stretch>
        </p:blipFill>
        <p:spPr>
          <a:xfrm>
            <a:off x="2637250" y="1368642"/>
            <a:ext cx="5317621" cy="5043632"/>
          </a:xfrm>
          <a:prstGeom prst="rect">
            <a:avLst/>
          </a:prstGeom>
        </p:spPr>
      </p:pic>
      <p:sp>
        <p:nvSpPr>
          <p:cNvPr id="12" name="TextBox 11">
            <a:extLst>
              <a:ext uri="{FF2B5EF4-FFF2-40B4-BE49-F238E27FC236}">
                <a16:creationId xmlns:a16="http://schemas.microsoft.com/office/drawing/2014/main" id="{36D879DA-9285-467C-9F89-CDBD59073505}"/>
              </a:ext>
            </a:extLst>
          </p:cNvPr>
          <p:cNvSpPr txBox="1"/>
          <p:nvPr/>
        </p:nvSpPr>
        <p:spPr>
          <a:xfrm>
            <a:off x="3282212" y="2113140"/>
            <a:ext cx="1699611" cy="215444"/>
          </a:xfrm>
          <a:prstGeom prst="rect">
            <a:avLst/>
          </a:prstGeom>
          <a:solidFill>
            <a:schemeClr val="bg1"/>
          </a:solidFill>
        </p:spPr>
        <p:txBody>
          <a:bodyPr wrap="square" rtlCol="0">
            <a:spAutoFit/>
          </a:bodyPr>
          <a:lstStyle/>
          <a:p>
            <a:r>
              <a:rPr lang="en-US" sz="800" dirty="0">
                <a:solidFill>
                  <a:schemeClr val="bg1">
                    <a:lumMod val="50000"/>
                  </a:schemeClr>
                </a:solidFill>
              </a:rPr>
              <a:t>WELCOME BACK DAVID!</a:t>
            </a:r>
          </a:p>
        </p:txBody>
      </p:sp>
      <p:pic>
        <p:nvPicPr>
          <p:cNvPr id="14" name="Audio 13">
            <a:hlinkClick r:id="" action="ppaction://media"/>
            <a:extLst>
              <a:ext uri="{FF2B5EF4-FFF2-40B4-BE49-F238E27FC236}">
                <a16:creationId xmlns:a16="http://schemas.microsoft.com/office/drawing/2014/main" id="{DC3078BA-A584-4AE3-B441-4A9029CB9967}"/>
              </a:ext>
            </a:extLst>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240302470"/>
      </p:ext>
    </p:extLst>
  </p:cSld>
  <p:clrMapOvr>
    <a:masterClrMapping/>
  </p:clrMapOvr>
  <mc:AlternateContent xmlns:mc="http://schemas.openxmlformats.org/markup-compatibility/2006" xmlns:p14="http://schemas.microsoft.com/office/powerpoint/2010/main">
    <mc:Choice Requires="p14">
      <p:transition spd="med" p14:dur="700" advTm="15027">
        <p:fade/>
      </p:transition>
    </mc:Choice>
    <mc:Fallback xmlns="">
      <p:transition spd="med" advTm="1502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wipe(up)">
                                      <p:cBhvr>
                                        <p:cTn id="11"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14"/>
                </p:tgtEl>
              </p:cMediaNode>
            </p:audio>
          </p:childTnLst>
        </p:cTn>
      </p:par>
    </p:tnLst>
    <p:bldLst>
      <p:bldP spid="1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424BB85-DFA0-4607-BDE4-F7B437B3D9D1}"/>
              </a:ext>
            </a:extLst>
          </p:cNvPr>
          <p:cNvSpPr/>
          <p:nvPr/>
        </p:nvSpPr>
        <p:spPr>
          <a:xfrm>
            <a:off x="9351" y="-26568"/>
            <a:ext cx="9144001"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E3EB0915-B50A-42FC-B76F-4CFB7DFDB5FC}"/>
              </a:ext>
            </a:extLst>
          </p:cNvPr>
          <p:cNvPicPr>
            <a:picLocks noChangeAspect="1"/>
          </p:cNvPicPr>
          <p:nvPr/>
        </p:nvPicPr>
        <p:blipFill>
          <a:blip r:embed="rId6"/>
          <a:stretch>
            <a:fillRect/>
          </a:stretch>
        </p:blipFill>
        <p:spPr>
          <a:xfrm>
            <a:off x="1130716" y="146112"/>
            <a:ext cx="6529258" cy="6565775"/>
          </a:xfrm>
          <a:prstGeom prst="rect">
            <a:avLst/>
          </a:prstGeom>
        </p:spPr>
      </p:pic>
      <p:grpSp>
        <p:nvGrpSpPr>
          <p:cNvPr id="13" name="Group 12">
            <a:extLst>
              <a:ext uri="{FF2B5EF4-FFF2-40B4-BE49-F238E27FC236}">
                <a16:creationId xmlns:a16="http://schemas.microsoft.com/office/drawing/2014/main" id="{8200B378-8768-419F-B623-BE6C9F941C48}"/>
              </a:ext>
            </a:extLst>
          </p:cNvPr>
          <p:cNvGrpSpPr/>
          <p:nvPr/>
        </p:nvGrpSpPr>
        <p:grpSpPr>
          <a:xfrm>
            <a:off x="6058022" y="1490060"/>
            <a:ext cx="2707268" cy="5149121"/>
            <a:chOff x="6058022" y="1490060"/>
            <a:chExt cx="2707268" cy="5149121"/>
          </a:xfrm>
        </p:grpSpPr>
        <p:pic>
          <p:nvPicPr>
            <p:cNvPr id="15" name="Picture 14">
              <a:extLst>
                <a:ext uri="{FF2B5EF4-FFF2-40B4-BE49-F238E27FC236}">
                  <a16:creationId xmlns:a16="http://schemas.microsoft.com/office/drawing/2014/main" id="{965B4F9B-F1B0-4236-97AE-344DBEE31D47}"/>
                </a:ext>
              </a:extLst>
            </p:cNvPr>
            <p:cNvPicPr>
              <a:picLocks noChangeAspect="1"/>
            </p:cNvPicPr>
            <p:nvPr/>
          </p:nvPicPr>
          <p:blipFill>
            <a:blip r:embed="rId7"/>
            <a:stretch>
              <a:fillRect/>
            </a:stretch>
          </p:blipFill>
          <p:spPr>
            <a:xfrm>
              <a:off x="6058022" y="1490060"/>
              <a:ext cx="1588104" cy="5149121"/>
            </a:xfrm>
            <a:prstGeom prst="rect">
              <a:avLst/>
            </a:prstGeom>
          </p:spPr>
        </p:pic>
        <p:sp>
          <p:nvSpPr>
            <p:cNvPr id="16" name="TextBox 15">
              <a:extLst>
                <a:ext uri="{FF2B5EF4-FFF2-40B4-BE49-F238E27FC236}">
                  <a16:creationId xmlns:a16="http://schemas.microsoft.com/office/drawing/2014/main" id="{340F4E9A-2B2B-4605-BAEB-AAFD83C1A60D}"/>
                </a:ext>
              </a:extLst>
            </p:cNvPr>
            <p:cNvSpPr txBox="1"/>
            <p:nvPr/>
          </p:nvSpPr>
          <p:spPr>
            <a:xfrm>
              <a:off x="6880913" y="2500322"/>
              <a:ext cx="1880225" cy="215444"/>
            </a:xfrm>
            <a:prstGeom prst="rect">
              <a:avLst/>
            </a:prstGeom>
            <a:solidFill>
              <a:schemeClr val="bg1"/>
            </a:solidFill>
          </p:spPr>
          <p:txBody>
            <a:bodyPr wrap="square" rtlCol="0">
              <a:spAutoFit/>
            </a:bodyPr>
            <a:lstStyle/>
            <a:p>
              <a:r>
                <a:rPr lang="en-US" sz="800" dirty="0">
                  <a:solidFill>
                    <a:schemeClr val="bg1">
                      <a:lumMod val="50000"/>
                    </a:schemeClr>
                  </a:solidFill>
                </a:rPr>
                <a:t>123456789</a:t>
              </a:r>
            </a:p>
          </p:txBody>
        </p:sp>
        <p:sp>
          <p:nvSpPr>
            <p:cNvPr id="19" name="TextBox 18">
              <a:extLst>
                <a:ext uri="{FF2B5EF4-FFF2-40B4-BE49-F238E27FC236}">
                  <a16:creationId xmlns:a16="http://schemas.microsoft.com/office/drawing/2014/main" id="{A0BABA54-383A-47C8-A5F8-40249BE4B59D}"/>
                </a:ext>
              </a:extLst>
            </p:cNvPr>
            <p:cNvSpPr txBox="1"/>
            <p:nvPr/>
          </p:nvSpPr>
          <p:spPr>
            <a:xfrm>
              <a:off x="6885065" y="4828676"/>
              <a:ext cx="1880225" cy="215444"/>
            </a:xfrm>
            <a:prstGeom prst="rect">
              <a:avLst/>
            </a:prstGeom>
            <a:solidFill>
              <a:schemeClr val="bg1"/>
            </a:solidFill>
          </p:spPr>
          <p:txBody>
            <a:bodyPr wrap="square" rtlCol="0">
              <a:spAutoFit/>
            </a:bodyPr>
            <a:lstStyle/>
            <a:p>
              <a:r>
                <a:rPr lang="en-US" sz="800" dirty="0">
                  <a:solidFill>
                    <a:schemeClr val="bg1">
                      <a:lumMod val="50000"/>
                    </a:schemeClr>
                  </a:solidFill>
                </a:rPr>
                <a:t>123456789</a:t>
              </a:r>
            </a:p>
          </p:txBody>
        </p:sp>
      </p:grpSp>
      <p:pic>
        <p:nvPicPr>
          <p:cNvPr id="20" name="Picture 19">
            <a:extLst>
              <a:ext uri="{FF2B5EF4-FFF2-40B4-BE49-F238E27FC236}">
                <a16:creationId xmlns:a16="http://schemas.microsoft.com/office/drawing/2014/main" id="{647A7B35-C49E-4F93-8476-CBBE5D651B1F}"/>
              </a:ext>
            </a:extLst>
          </p:cNvPr>
          <p:cNvPicPr>
            <a:picLocks noChangeAspect="1"/>
          </p:cNvPicPr>
          <p:nvPr/>
        </p:nvPicPr>
        <p:blipFill>
          <a:blip r:embed="rId8"/>
          <a:stretch>
            <a:fillRect/>
          </a:stretch>
        </p:blipFill>
        <p:spPr>
          <a:xfrm>
            <a:off x="2607764" y="3505198"/>
            <a:ext cx="3368093" cy="2870201"/>
          </a:xfrm>
          <a:prstGeom prst="rect">
            <a:avLst/>
          </a:prstGeom>
        </p:spPr>
      </p:pic>
      <p:grpSp>
        <p:nvGrpSpPr>
          <p:cNvPr id="21" name="Group 20">
            <a:extLst>
              <a:ext uri="{FF2B5EF4-FFF2-40B4-BE49-F238E27FC236}">
                <a16:creationId xmlns:a16="http://schemas.microsoft.com/office/drawing/2014/main" id="{B5B56470-C6CE-4906-9654-2E0554219C16}"/>
              </a:ext>
            </a:extLst>
          </p:cNvPr>
          <p:cNvGrpSpPr/>
          <p:nvPr/>
        </p:nvGrpSpPr>
        <p:grpSpPr>
          <a:xfrm>
            <a:off x="1130716" y="48490"/>
            <a:ext cx="6685013" cy="1188979"/>
            <a:chOff x="987273" y="146111"/>
            <a:chExt cx="6951529" cy="1098445"/>
          </a:xfrm>
        </p:grpSpPr>
        <p:pic>
          <p:nvPicPr>
            <p:cNvPr id="22" name="Picture 21">
              <a:extLst>
                <a:ext uri="{FF2B5EF4-FFF2-40B4-BE49-F238E27FC236}">
                  <a16:creationId xmlns:a16="http://schemas.microsoft.com/office/drawing/2014/main" id="{7AE64EE8-1F1A-4EEE-90F2-DF3779DEA716}"/>
                </a:ext>
              </a:extLst>
            </p:cNvPr>
            <p:cNvPicPr>
              <a:picLocks noChangeAspect="1"/>
            </p:cNvPicPr>
            <p:nvPr/>
          </p:nvPicPr>
          <p:blipFill>
            <a:blip r:embed="rId9"/>
            <a:stretch>
              <a:fillRect/>
            </a:stretch>
          </p:blipFill>
          <p:spPr>
            <a:xfrm>
              <a:off x="987273" y="146111"/>
              <a:ext cx="6951529" cy="1098445"/>
            </a:xfrm>
            <a:prstGeom prst="rect">
              <a:avLst/>
            </a:prstGeom>
          </p:spPr>
        </p:pic>
        <p:sp>
          <p:nvSpPr>
            <p:cNvPr id="23" name="TextBox 22">
              <a:extLst>
                <a:ext uri="{FF2B5EF4-FFF2-40B4-BE49-F238E27FC236}">
                  <a16:creationId xmlns:a16="http://schemas.microsoft.com/office/drawing/2014/main" id="{43446C26-A56C-4CC6-AEE7-55A4023D5211}"/>
                </a:ext>
              </a:extLst>
            </p:cNvPr>
            <p:cNvSpPr txBox="1"/>
            <p:nvPr/>
          </p:nvSpPr>
          <p:spPr>
            <a:xfrm>
              <a:off x="6189494" y="357485"/>
              <a:ext cx="1210733" cy="253916"/>
            </a:xfrm>
            <a:prstGeom prst="rect">
              <a:avLst/>
            </a:prstGeom>
            <a:solidFill>
              <a:schemeClr val="bg1"/>
            </a:solidFill>
          </p:spPr>
          <p:txBody>
            <a:bodyPr wrap="square" rtlCol="0">
              <a:spAutoFit/>
            </a:bodyPr>
            <a:lstStyle/>
            <a:p>
              <a:r>
                <a:rPr lang="en-US" sz="1000" b="1" dirty="0">
                  <a:solidFill>
                    <a:schemeClr val="tx2">
                      <a:lumMod val="90000"/>
                      <a:lumOff val="10000"/>
                    </a:schemeClr>
                  </a:solidFill>
                </a:rPr>
                <a:t>David Sample</a:t>
              </a:r>
            </a:p>
          </p:txBody>
        </p:sp>
      </p:grpSp>
      <p:sp>
        <p:nvSpPr>
          <p:cNvPr id="2" name="Rectangle 1">
            <a:extLst>
              <a:ext uri="{FF2B5EF4-FFF2-40B4-BE49-F238E27FC236}">
                <a16:creationId xmlns:a16="http://schemas.microsoft.com/office/drawing/2014/main" id="{2F61A247-8552-4AD2-B399-6A4881666EA1}"/>
              </a:ext>
            </a:extLst>
          </p:cNvPr>
          <p:cNvSpPr/>
          <p:nvPr/>
        </p:nvSpPr>
        <p:spPr>
          <a:xfrm>
            <a:off x="2585992" y="1490060"/>
            <a:ext cx="2748007" cy="38228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EE866741-CBF1-4435-8833-624572321305}"/>
              </a:ext>
            </a:extLst>
          </p:cNvPr>
          <p:cNvSpPr/>
          <p:nvPr/>
        </p:nvSpPr>
        <p:spPr>
          <a:xfrm>
            <a:off x="2649861" y="1322344"/>
            <a:ext cx="5427292" cy="557204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5E48BC77-1A06-467C-91DD-B2CF780DC9A0}"/>
              </a:ext>
            </a:extLst>
          </p:cNvPr>
          <p:cNvPicPr>
            <a:picLocks noChangeAspect="1"/>
          </p:cNvPicPr>
          <p:nvPr/>
        </p:nvPicPr>
        <p:blipFill>
          <a:blip r:embed="rId10"/>
          <a:stretch>
            <a:fillRect/>
          </a:stretch>
        </p:blipFill>
        <p:spPr>
          <a:xfrm>
            <a:off x="2925011" y="2163213"/>
            <a:ext cx="3998148" cy="3956063"/>
          </a:xfrm>
          <a:prstGeom prst="rect">
            <a:avLst/>
          </a:prstGeom>
        </p:spPr>
      </p:pic>
      <p:pic>
        <p:nvPicPr>
          <p:cNvPr id="10" name="Picture 9">
            <a:extLst>
              <a:ext uri="{FF2B5EF4-FFF2-40B4-BE49-F238E27FC236}">
                <a16:creationId xmlns:a16="http://schemas.microsoft.com/office/drawing/2014/main" id="{59217F25-E309-4DC5-8B8D-1464431CCE87}"/>
              </a:ext>
            </a:extLst>
          </p:cNvPr>
          <p:cNvPicPr>
            <a:picLocks noChangeAspect="1"/>
          </p:cNvPicPr>
          <p:nvPr/>
        </p:nvPicPr>
        <p:blipFill>
          <a:blip r:embed="rId11"/>
          <a:stretch>
            <a:fillRect/>
          </a:stretch>
        </p:blipFill>
        <p:spPr>
          <a:xfrm>
            <a:off x="2616523" y="1312420"/>
            <a:ext cx="4172211" cy="840869"/>
          </a:xfrm>
          <a:prstGeom prst="rect">
            <a:avLst/>
          </a:prstGeom>
        </p:spPr>
      </p:pic>
      <p:pic>
        <p:nvPicPr>
          <p:cNvPr id="17" name="Picture 16">
            <a:extLst>
              <a:ext uri="{FF2B5EF4-FFF2-40B4-BE49-F238E27FC236}">
                <a16:creationId xmlns:a16="http://schemas.microsoft.com/office/drawing/2014/main" id="{8AACDCB3-02EC-4643-861E-4206603BFBFD}"/>
              </a:ext>
            </a:extLst>
          </p:cNvPr>
          <p:cNvPicPr>
            <a:picLocks noChangeAspect="1"/>
          </p:cNvPicPr>
          <p:nvPr/>
        </p:nvPicPr>
        <p:blipFill>
          <a:blip r:embed="rId12"/>
          <a:stretch>
            <a:fillRect/>
          </a:stretch>
        </p:blipFill>
        <p:spPr>
          <a:xfrm>
            <a:off x="996163" y="1543149"/>
            <a:ext cx="1507663" cy="5158086"/>
          </a:xfrm>
          <a:prstGeom prst="rect">
            <a:avLst/>
          </a:prstGeom>
        </p:spPr>
      </p:pic>
      <p:sp>
        <p:nvSpPr>
          <p:cNvPr id="7" name="Arrow: Right 6">
            <a:extLst>
              <a:ext uri="{FF2B5EF4-FFF2-40B4-BE49-F238E27FC236}">
                <a16:creationId xmlns:a16="http://schemas.microsoft.com/office/drawing/2014/main" id="{66344072-C00B-492D-AFE8-8FD69BE37D40}"/>
              </a:ext>
            </a:extLst>
          </p:cNvPr>
          <p:cNvSpPr/>
          <p:nvPr/>
        </p:nvSpPr>
        <p:spPr>
          <a:xfrm>
            <a:off x="490820" y="4232652"/>
            <a:ext cx="626048" cy="288885"/>
          </a:xfrm>
          <a:prstGeom prst="rightArrow">
            <a:avLst/>
          </a:prstGeom>
          <a:solidFill>
            <a:schemeClr val="accent6"/>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4" name="Audio 3">
            <a:hlinkClick r:id="" action="ppaction://media"/>
            <a:extLst>
              <a:ext uri="{FF2B5EF4-FFF2-40B4-BE49-F238E27FC236}">
                <a16:creationId xmlns:a16="http://schemas.microsoft.com/office/drawing/2014/main" id="{CC027E23-A466-4685-B22C-0A416EE93434}"/>
              </a:ext>
            </a:extLst>
          </p:cNvPr>
          <p:cNvPicPr>
            <a:picLocks noChangeAspect="1"/>
          </p:cNvPicPr>
          <p:nvPr>
            <a:audioFile r:link="rId3"/>
            <p:extLst>
              <p:ext uri="{DAA4B4D4-6D71-4841-9C94-3DE7FCFB9230}">
                <p14:media xmlns:p14="http://schemas.microsoft.com/office/powerpoint/2010/main" r:embed="rId2"/>
              </p:ext>
            </p:extLst>
          </p:nvPr>
        </p:nvPicPr>
        <p:blipFill>
          <a:blip r:embed="rId13"/>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1822678520"/>
      </p:ext>
    </p:extLst>
  </p:cSld>
  <p:clrMapOvr>
    <a:masterClrMapping/>
  </p:clrMapOvr>
  <mc:AlternateContent xmlns:mc="http://schemas.openxmlformats.org/markup-compatibility/2006" xmlns:p14="http://schemas.microsoft.com/office/powerpoint/2010/main">
    <mc:Choice Requires="p14">
      <p:transition spd="med" p14:dur="700" advTm="30743">
        <p:fade/>
      </p:transition>
    </mc:Choice>
    <mc:Fallback xmlns="">
      <p:transition spd="med" advTm="3074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424BB85-DFA0-4607-BDE4-F7B437B3D9D1}"/>
              </a:ext>
            </a:extLst>
          </p:cNvPr>
          <p:cNvSpPr/>
          <p:nvPr/>
        </p:nvSpPr>
        <p:spPr>
          <a:xfrm>
            <a:off x="9351" y="-26568"/>
            <a:ext cx="9144001"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E3EB0915-B50A-42FC-B76F-4CFB7DFDB5FC}"/>
              </a:ext>
            </a:extLst>
          </p:cNvPr>
          <p:cNvPicPr>
            <a:picLocks noChangeAspect="1"/>
          </p:cNvPicPr>
          <p:nvPr/>
        </p:nvPicPr>
        <p:blipFill>
          <a:blip r:embed="rId6"/>
          <a:stretch>
            <a:fillRect/>
          </a:stretch>
        </p:blipFill>
        <p:spPr>
          <a:xfrm>
            <a:off x="1130716" y="146112"/>
            <a:ext cx="6529258" cy="6565775"/>
          </a:xfrm>
          <a:prstGeom prst="rect">
            <a:avLst/>
          </a:prstGeom>
        </p:spPr>
      </p:pic>
      <p:grpSp>
        <p:nvGrpSpPr>
          <p:cNvPr id="13" name="Group 12">
            <a:extLst>
              <a:ext uri="{FF2B5EF4-FFF2-40B4-BE49-F238E27FC236}">
                <a16:creationId xmlns:a16="http://schemas.microsoft.com/office/drawing/2014/main" id="{8200B378-8768-419F-B623-BE6C9F941C48}"/>
              </a:ext>
            </a:extLst>
          </p:cNvPr>
          <p:cNvGrpSpPr/>
          <p:nvPr/>
        </p:nvGrpSpPr>
        <p:grpSpPr>
          <a:xfrm>
            <a:off x="6058022" y="1490060"/>
            <a:ext cx="2707268" cy="5149121"/>
            <a:chOff x="6058022" y="1490060"/>
            <a:chExt cx="2707268" cy="5149121"/>
          </a:xfrm>
        </p:grpSpPr>
        <p:pic>
          <p:nvPicPr>
            <p:cNvPr id="15" name="Picture 14">
              <a:extLst>
                <a:ext uri="{FF2B5EF4-FFF2-40B4-BE49-F238E27FC236}">
                  <a16:creationId xmlns:a16="http://schemas.microsoft.com/office/drawing/2014/main" id="{965B4F9B-F1B0-4236-97AE-344DBEE31D47}"/>
                </a:ext>
              </a:extLst>
            </p:cNvPr>
            <p:cNvPicPr>
              <a:picLocks noChangeAspect="1"/>
            </p:cNvPicPr>
            <p:nvPr/>
          </p:nvPicPr>
          <p:blipFill>
            <a:blip r:embed="rId7"/>
            <a:stretch>
              <a:fillRect/>
            </a:stretch>
          </p:blipFill>
          <p:spPr>
            <a:xfrm>
              <a:off x="6058022" y="1490060"/>
              <a:ext cx="1588104" cy="5149121"/>
            </a:xfrm>
            <a:prstGeom prst="rect">
              <a:avLst/>
            </a:prstGeom>
          </p:spPr>
        </p:pic>
        <p:sp>
          <p:nvSpPr>
            <p:cNvPr id="16" name="TextBox 15">
              <a:extLst>
                <a:ext uri="{FF2B5EF4-FFF2-40B4-BE49-F238E27FC236}">
                  <a16:creationId xmlns:a16="http://schemas.microsoft.com/office/drawing/2014/main" id="{340F4E9A-2B2B-4605-BAEB-AAFD83C1A60D}"/>
                </a:ext>
              </a:extLst>
            </p:cNvPr>
            <p:cNvSpPr txBox="1"/>
            <p:nvPr/>
          </p:nvSpPr>
          <p:spPr>
            <a:xfrm>
              <a:off x="6880913" y="2500322"/>
              <a:ext cx="1880225" cy="215444"/>
            </a:xfrm>
            <a:prstGeom prst="rect">
              <a:avLst/>
            </a:prstGeom>
            <a:solidFill>
              <a:schemeClr val="bg1"/>
            </a:solidFill>
          </p:spPr>
          <p:txBody>
            <a:bodyPr wrap="square" rtlCol="0">
              <a:spAutoFit/>
            </a:bodyPr>
            <a:lstStyle/>
            <a:p>
              <a:r>
                <a:rPr lang="en-US" sz="800" dirty="0">
                  <a:solidFill>
                    <a:schemeClr val="bg1">
                      <a:lumMod val="50000"/>
                    </a:schemeClr>
                  </a:solidFill>
                </a:rPr>
                <a:t>123456789</a:t>
              </a:r>
            </a:p>
          </p:txBody>
        </p:sp>
        <p:sp>
          <p:nvSpPr>
            <p:cNvPr id="19" name="TextBox 18">
              <a:extLst>
                <a:ext uri="{FF2B5EF4-FFF2-40B4-BE49-F238E27FC236}">
                  <a16:creationId xmlns:a16="http://schemas.microsoft.com/office/drawing/2014/main" id="{A0BABA54-383A-47C8-A5F8-40249BE4B59D}"/>
                </a:ext>
              </a:extLst>
            </p:cNvPr>
            <p:cNvSpPr txBox="1"/>
            <p:nvPr/>
          </p:nvSpPr>
          <p:spPr>
            <a:xfrm>
              <a:off x="6885065" y="4828676"/>
              <a:ext cx="1880225" cy="215444"/>
            </a:xfrm>
            <a:prstGeom prst="rect">
              <a:avLst/>
            </a:prstGeom>
            <a:solidFill>
              <a:schemeClr val="bg1"/>
            </a:solidFill>
          </p:spPr>
          <p:txBody>
            <a:bodyPr wrap="square" rtlCol="0">
              <a:spAutoFit/>
            </a:bodyPr>
            <a:lstStyle/>
            <a:p>
              <a:r>
                <a:rPr lang="en-US" sz="800" dirty="0">
                  <a:solidFill>
                    <a:schemeClr val="bg1">
                      <a:lumMod val="50000"/>
                    </a:schemeClr>
                  </a:solidFill>
                </a:rPr>
                <a:t>123456789</a:t>
              </a:r>
            </a:p>
          </p:txBody>
        </p:sp>
      </p:grpSp>
      <p:pic>
        <p:nvPicPr>
          <p:cNvPr id="20" name="Picture 19">
            <a:extLst>
              <a:ext uri="{FF2B5EF4-FFF2-40B4-BE49-F238E27FC236}">
                <a16:creationId xmlns:a16="http://schemas.microsoft.com/office/drawing/2014/main" id="{647A7B35-C49E-4F93-8476-CBBE5D651B1F}"/>
              </a:ext>
            </a:extLst>
          </p:cNvPr>
          <p:cNvPicPr>
            <a:picLocks noChangeAspect="1"/>
          </p:cNvPicPr>
          <p:nvPr/>
        </p:nvPicPr>
        <p:blipFill>
          <a:blip r:embed="rId8"/>
          <a:stretch>
            <a:fillRect/>
          </a:stretch>
        </p:blipFill>
        <p:spPr>
          <a:xfrm>
            <a:off x="2607764" y="3505198"/>
            <a:ext cx="3368093" cy="2870201"/>
          </a:xfrm>
          <a:prstGeom prst="rect">
            <a:avLst/>
          </a:prstGeom>
        </p:spPr>
      </p:pic>
      <p:grpSp>
        <p:nvGrpSpPr>
          <p:cNvPr id="21" name="Group 20">
            <a:extLst>
              <a:ext uri="{FF2B5EF4-FFF2-40B4-BE49-F238E27FC236}">
                <a16:creationId xmlns:a16="http://schemas.microsoft.com/office/drawing/2014/main" id="{B5B56470-C6CE-4906-9654-2E0554219C16}"/>
              </a:ext>
            </a:extLst>
          </p:cNvPr>
          <p:cNvGrpSpPr/>
          <p:nvPr/>
        </p:nvGrpSpPr>
        <p:grpSpPr>
          <a:xfrm>
            <a:off x="1130716" y="48490"/>
            <a:ext cx="6685013" cy="1188979"/>
            <a:chOff x="987273" y="146111"/>
            <a:chExt cx="6951529" cy="1098445"/>
          </a:xfrm>
        </p:grpSpPr>
        <p:pic>
          <p:nvPicPr>
            <p:cNvPr id="22" name="Picture 21">
              <a:extLst>
                <a:ext uri="{FF2B5EF4-FFF2-40B4-BE49-F238E27FC236}">
                  <a16:creationId xmlns:a16="http://schemas.microsoft.com/office/drawing/2014/main" id="{7AE64EE8-1F1A-4EEE-90F2-DF3779DEA716}"/>
                </a:ext>
              </a:extLst>
            </p:cNvPr>
            <p:cNvPicPr>
              <a:picLocks noChangeAspect="1"/>
            </p:cNvPicPr>
            <p:nvPr/>
          </p:nvPicPr>
          <p:blipFill>
            <a:blip r:embed="rId9"/>
            <a:stretch>
              <a:fillRect/>
            </a:stretch>
          </p:blipFill>
          <p:spPr>
            <a:xfrm>
              <a:off x="987273" y="146111"/>
              <a:ext cx="6951529" cy="1098445"/>
            </a:xfrm>
            <a:prstGeom prst="rect">
              <a:avLst/>
            </a:prstGeom>
          </p:spPr>
        </p:pic>
        <p:sp>
          <p:nvSpPr>
            <p:cNvPr id="23" name="TextBox 22">
              <a:extLst>
                <a:ext uri="{FF2B5EF4-FFF2-40B4-BE49-F238E27FC236}">
                  <a16:creationId xmlns:a16="http://schemas.microsoft.com/office/drawing/2014/main" id="{43446C26-A56C-4CC6-AEE7-55A4023D5211}"/>
                </a:ext>
              </a:extLst>
            </p:cNvPr>
            <p:cNvSpPr txBox="1"/>
            <p:nvPr/>
          </p:nvSpPr>
          <p:spPr>
            <a:xfrm>
              <a:off x="6189494" y="357485"/>
              <a:ext cx="1210733" cy="253916"/>
            </a:xfrm>
            <a:prstGeom prst="rect">
              <a:avLst/>
            </a:prstGeom>
            <a:solidFill>
              <a:schemeClr val="bg1"/>
            </a:solidFill>
          </p:spPr>
          <p:txBody>
            <a:bodyPr wrap="square" rtlCol="0">
              <a:spAutoFit/>
            </a:bodyPr>
            <a:lstStyle/>
            <a:p>
              <a:r>
                <a:rPr lang="en-US" sz="1000" b="1" dirty="0">
                  <a:solidFill>
                    <a:schemeClr val="tx2">
                      <a:lumMod val="90000"/>
                      <a:lumOff val="10000"/>
                    </a:schemeClr>
                  </a:solidFill>
                </a:rPr>
                <a:t>David Sample</a:t>
              </a:r>
            </a:p>
          </p:txBody>
        </p:sp>
      </p:grpSp>
      <p:sp>
        <p:nvSpPr>
          <p:cNvPr id="2" name="Rectangle 1">
            <a:extLst>
              <a:ext uri="{FF2B5EF4-FFF2-40B4-BE49-F238E27FC236}">
                <a16:creationId xmlns:a16="http://schemas.microsoft.com/office/drawing/2014/main" id="{2F61A247-8552-4AD2-B399-6A4881666EA1}"/>
              </a:ext>
            </a:extLst>
          </p:cNvPr>
          <p:cNvSpPr/>
          <p:nvPr/>
        </p:nvSpPr>
        <p:spPr>
          <a:xfrm>
            <a:off x="2585992" y="1490060"/>
            <a:ext cx="2748007" cy="38228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EE866741-CBF1-4435-8833-624572321305}"/>
              </a:ext>
            </a:extLst>
          </p:cNvPr>
          <p:cNvSpPr/>
          <p:nvPr/>
        </p:nvSpPr>
        <p:spPr>
          <a:xfrm>
            <a:off x="2649861" y="1322344"/>
            <a:ext cx="5427292" cy="557204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853E4248-669A-4679-B44D-62A7711E4E4A}"/>
              </a:ext>
            </a:extLst>
          </p:cNvPr>
          <p:cNvPicPr>
            <a:picLocks noChangeAspect="1"/>
          </p:cNvPicPr>
          <p:nvPr/>
        </p:nvPicPr>
        <p:blipFill>
          <a:blip r:embed="rId10"/>
          <a:stretch>
            <a:fillRect/>
          </a:stretch>
        </p:blipFill>
        <p:spPr>
          <a:xfrm>
            <a:off x="2649861" y="1356609"/>
            <a:ext cx="6076915" cy="4127428"/>
          </a:xfrm>
          <a:prstGeom prst="rect">
            <a:avLst/>
          </a:prstGeom>
        </p:spPr>
      </p:pic>
      <p:sp>
        <p:nvSpPr>
          <p:cNvPr id="4" name="Rectangle 3">
            <a:extLst>
              <a:ext uri="{FF2B5EF4-FFF2-40B4-BE49-F238E27FC236}">
                <a16:creationId xmlns:a16="http://schemas.microsoft.com/office/drawing/2014/main" id="{CB919F0A-359B-408E-9B5A-1E116CAFAA5A}"/>
              </a:ext>
            </a:extLst>
          </p:cNvPr>
          <p:cNvSpPr/>
          <p:nvPr/>
        </p:nvSpPr>
        <p:spPr>
          <a:xfrm>
            <a:off x="2649861" y="1621536"/>
            <a:ext cx="5165868" cy="28860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endParaRPr>
          </a:p>
        </p:txBody>
      </p:sp>
      <p:pic>
        <p:nvPicPr>
          <p:cNvPr id="8" name="Picture 7">
            <a:extLst>
              <a:ext uri="{FF2B5EF4-FFF2-40B4-BE49-F238E27FC236}">
                <a16:creationId xmlns:a16="http://schemas.microsoft.com/office/drawing/2014/main" id="{8EB39CE8-B96B-47C4-9AA1-8D30E85FAF3D}"/>
              </a:ext>
            </a:extLst>
          </p:cNvPr>
          <p:cNvPicPr>
            <a:picLocks noChangeAspect="1"/>
          </p:cNvPicPr>
          <p:nvPr/>
        </p:nvPicPr>
        <p:blipFill>
          <a:blip r:embed="rId11"/>
          <a:stretch>
            <a:fillRect/>
          </a:stretch>
        </p:blipFill>
        <p:spPr>
          <a:xfrm>
            <a:off x="1124182" y="1525534"/>
            <a:ext cx="1531554" cy="5279888"/>
          </a:xfrm>
          <a:prstGeom prst="rect">
            <a:avLst/>
          </a:prstGeom>
        </p:spPr>
      </p:pic>
      <p:sp>
        <p:nvSpPr>
          <p:cNvPr id="7" name="Arrow: Right 6">
            <a:extLst>
              <a:ext uri="{FF2B5EF4-FFF2-40B4-BE49-F238E27FC236}">
                <a16:creationId xmlns:a16="http://schemas.microsoft.com/office/drawing/2014/main" id="{66344072-C00B-492D-AFE8-8FD69BE37D40}"/>
              </a:ext>
            </a:extLst>
          </p:cNvPr>
          <p:cNvSpPr/>
          <p:nvPr/>
        </p:nvSpPr>
        <p:spPr>
          <a:xfrm>
            <a:off x="635694" y="4455206"/>
            <a:ext cx="626048" cy="288885"/>
          </a:xfrm>
          <a:prstGeom prst="rightArrow">
            <a:avLst/>
          </a:prstGeom>
          <a:solidFill>
            <a:schemeClr val="accent6"/>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9" name="Audio 8">
            <a:hlinkClick r:id="" action="ppaction://media"/>
            <a:extLst>
              <a:ext uri="{FF2B5EF4-FFF2-40B4-BE49-F238E27FC236}">
                <a16:creationId xmlns:a16="http://schemas.microsoft.com/office/drawing/2014/main" id="{9AA3FDC0-98B7-4CD4-B1FB-654935BEC8F3}"/>
              </a:ext>
            </a:extLst>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860060000"/>
      </p:ext>
    </p:extLst>
  </p:cSld>
  <p:clrMapOvr>
    <a:masterClrMapping/>
  </p:clrMapOvr>
  <mc:AlternateContent xmlns:mc="http://schemas.openxmlformats.org/markup-compatibility/2006" xmlns:p14="http://schemas.microsoft.com/office/powerpoint/2010/main">
    <mc:Choice Requires="p14">
      <p:transition spd="med" p14:dur="700" advTm="17507">
        <p:fade/>
      </p:transition>
    </mc:Choice>
    <mc:Fallback xmlns="">
      <p:transition spd="med" advTm="1750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424BB85-DFA0-4607-BDE4-F7B437B3D9D1}"/>
              </a:ext>
            </a:extLst>
          </p:cNvPr>
          <p:cNvSpPr/>
          <p:nvPr/>
        </p:nvSpPr>
        <p:spPr>
          <a:xfrm>
            <a:off x="0" y="0"/>
            <a:ext cx="9144001"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E3EB0915-B50A-42FC-B76F-4CFB7DFDB5FC}"/>
              </a:ext>
            </a:extLst>
          </p:cNvPr>
          <p:cNvPicPr>
            <a:picLocks noChangeAspect="1"/>
          </p:cNvPicPr>
          <p:nvPr/>
        </p:nvPicPr>
        <p:blipFill>
          <a:blip r:embed="rId6"/>
          <a:stretch>
            <a:fillRect/>
          </a:stretch>
        </p:blipFill>
        <p:spPr>
          <a:xfrm>
            <a:off x="1130716" y="146112"/>
            <a:ext cx="6529258" cy="6565775"/>
          </a:xfrm>
          <a:prstGeom prst="rect">
            <a:avLst/>
          </a:prstGeom>
        </p:spPr>
      </p:pic>
      <p:grpSp>
        <p:nvGrpSpPr>
          <p:cNvPr id="13" name="Group 12">
            <a:extLst>
              <a:ext uri="{FF2B5EF4-FFF2-40B4-BE49-F238E27FC236}">
                <a16:creationId xmlns:a16="http://schemas.microsoft.com/office/drawing/2014/main" id="{8200B378-8768-419F-B623-BE6C9F941C48}"/>
              </a:ext>
            </a:extLst>
          </p:cNvPr>
          <p:cNvGrpSpPr/>
          <p:nvPr/>
        </p:nvGrpSpPr>
        <p:grpSpPr>
          <a:xfrm>
            <a:off x="6058022" y="1490060"/>
            <a:ext cx="2707268" cy="5149121"/>
            <a:chOff x="6058022" y="1490060"/>
            <a:chExt cx="2707268" cy="5149121"/>
          </a:xfrm>
        </p:grpSpPr>
        <p:pic>
          <p:nvPicPr>
            <p:cNvPr id="15" name="Picture 14">
              <a:extLst>
                <a:ext uri="{FF2B5EF4-FFF2-40B4-BE49-F238E27FC236}">
                  <a16:creationId xmlns:a16="http://schemas.microsoft.com/office/drawing/2014/main" id="{965B4F9B-F1B0-4236-97AE-344DBEE31D47}"/>
                </a:ext>
              </a:extLst>
            </p:cNvPr>
            <p:cNvPicPr>
              <a:picLocks noChangeAspect="1"/>
            </p:cNvPicPr>
            <p:nvPr/>
          </p:nvPicPr>
          <p:blipFill>
            <a:blip r:embed="rId7"/>
            <a:stretch>
              <a:fillRect/>
            </a:stretch>
          </p:blipFill>
          <p:spPr>
            <a:xfrm>
              <a:off x="6058022" y="1490060"/>
              <a:ext cx="1588104" cy="5149121"/>
            </a:xfrm>
            <a:prstGeom prst="rect">
              <a:avLst/>
            </a:prstGeom>
          </p:spPr>
        </p:pic>
        <p:sp>
          <p:nvSpPr>
            <p:cNvPr id="16" name="TextBox 15">
              <a:extLst>
                <a:ext uri="{FF2B5EF4-FFF2-40B4-BE49-F238E27FC236}">
                  <a16:creationId xmlns:a16="http://schemas.microsoft.com/office/drawing/2014/main" id="{340F4E9A-2B2B-4605-BAEB-AAFD83C1A60D}"/>
                </a:ext>
              </a:extLst>
            </p:cNvPr>
            <p:cNvSpPr txBox="1"/>
            <p:nvPr/>
          </p:nvSpPr>
          <p:spPr>
            <a:xfrm>
              <a:off x="6880913" y="2500322"/>
              <a:ext cx="1880225" cy="215444"/>
            </a:xfrm>
            <a:prstGeom prst="rect">
              <a:avLst/>
            </a:prstGeom>
            <a:solidFill>
              <a:schemeClr val="bg1"/>
            </a:solidFill>
          </p:spPr>
          <p:txBody>
            <a:bodyPr wrap="square" rtlCol="0">
              <a:spAutoFit/>
            </a:bodyPr>
            <a:lstStyle/>
            <a:p>
              <a:r>
                <a:rPr lang="en-US" sz="800" dirty="0">
                  <a:solidFill>
                    <a:schemeClr val="bg1">
                      <a:lumMod val="50000"/>
                    </a:schemeClr>
                  </a:solidFill>
                </a:rPr>
                <a:t>123456789</a:t>
              </a:r>
            </a:p>
          </p:txBody>
        </p:sp>
        <p:sp>
          <p:nvSpPr>
            <p:cNvPr id="19" name="TextBox 18">
              <a:extLst>
                <a:ext uri="{FF2B5EF4-FFF2-40B4-BE49-F238E27FC236}">
                  <a16:creationId xmlns:a16="http://schemas.microsoft.com/office/drawing/2014/main" id="{A0BABA54-383A-47C8-A5F8-40249BE4B59D}"/>
                </a:ext>
              </a:extLst>
            </p:cNvPr>
            <p:cNvSpPr txBox="1"/>
            <p:nvPr/>
          </p:nvSpPr>
          <p:spPr>
            <a:xfrm>
              <a:off x="6885065" y="4828676"/>
              <a:ext cx="1880225" cy="215444"/>
            </a:xfrm>
            <a:prstGeom prst="rect">
              <a:avLst/>
            </a:prstGeom>
            <a:solidFill>
              <a:schemeClr val="bg1"/>
            </a:solidFill>
          </p:spPr>
          <p:txBody>
            <a:bodyPr wrap="square" rtlCol="0">
              <a:spAutoFit/>
            </a:bodyPr>
            <a:lstStyle/>
            <a:p>
              <a:r>
                <a:rPr lang="en-US" sz="800" dirty="0">
                  <a:solidFill>
                    <a:schemeClr val="bg1">
                      <a:lumMod val="50000"/>
                    </a:schemeClr>
                  </a:solidFill>
                </a:rPr>
                <a:t>123456789</a:t>
              </a:r>
            </a:p>
          </p:txBody>
        </p:sp>
      </p:grpSp>
      <p:pic>
        <p:nvPicPr>
          <p:cNvPr id="20" name="Picture 19">
            <a:extLst>
              <a:ext uri="{FF2B5EF4-FFF2-40B4-BE49-F238E27FC236}">
                <a16:creationId xmlns:a16="http://schemas.microsoft.com/office/drawing/2014/main" id="{647A7B35-C49E-4F93-8476-CBBE5D651B1F}"/>
              </a:ext>
            </a:extLst>
          </p:cNvPr>
          <p:cNvPicPr>
            <a:picLocks noChangeAspect="1"/>
          </p:cNvPicPr>
          <p:nvPr/>
        </p:nvPicPr>
        <p:blipFill>
          <a:blip r:embed="rId8"/>
          <a:stretch>
            <a:fillRect/>
          </a:stretch>
        </p:blipFill>
        <p:spPr>
          <a:xfrm>
            <a:off x="2607764" y="3505198"/>
            <a:ext cx="3368093" cy="2870201"/>
          </a:xfrm>
          <a:prstGeom prst="rect">
            <a:avLst/>
          </a:prstGeom>
        </p:spPr>
      </p:pic>
      <p:grpSp>
        <p:nvGrpSpPr>
          <p:cNvPr id="21" name="Group 20">
            <a:extLst>
              <a:ext uri="{FF2B5EF4-FFF2-40B4-BE49-F238E27FC236}">
                <a16:creationId xmlns:a16="http://schemas.microsoft.com/office/drawing/2014/main" id="{B5B56470-C6CE-4906-9654-2E0554219C16}"/>
              </a:ext>
            </a:extLst>
          </p:cNvPr>
          <p:cNvGrpSpPr/>
          <p:nvPr/>
        </p:nvGrpSpPr>
        <p:grpSpPr>
          <a:xfrm>
            <a:off x="1130716" y="48490"/>
            <a:ext cx="6685013" cy="1188979"/>
            <a:chOff x="987273" y="146111"/>
            <a:chExt cx="6951529" cy="1098445"/>
          </a:xfrm>
        </p:grpSpPr>
        <p:pic>
          <p:nvPicPr>
            <p:cNvPr id="22" name="Picture 21">
              <a:extLst>
                <a:ext uri="{FF2B5EF4-FFF2-40B4-BE49-F238E27FC236}">
                  <a16:creationId xmlns:a16="http://schemas.microsoft.com/office/drawing/2014/main" id="{7AE64EE8-1F1A-4EEE-90F2-DF3779DEA716}"/>
                </a:ext>
              </a:extLst>
            </p:cNvPr>
            <p:cNvPicPr>
              <a:picLocks noChangeAspect="1"/>
            </p:cNvPicPr>
            <p:nvPr/>
          </p:nvPicPr>
          <p:blipFill>
            <a:blip r:embed="rId9"/>
            <a:stretch>
              <a:fillRect/>
            </a:stretch>
          </p:blipFill>
          <p:spPr>
            <a:xfrm>
              <a:off x="987273" y="146111"/>
              <a:ext cx="6951529" cy="1098445"/>
            </a:xfrm>
            <a:prstGeom prst="rect">
              <a:avLst/>
            </a:prstGeom>
          </p:spPr>
        </p:pic>
        <p:sp>
          <p:nvSpPr>
            <p:cNvPr id="23" name="TextBox 22">
              <a:extLst>
                <a:ext uri="{FF2B5EF4-FFF2-40B4-BE49-F238E27FC236}">
                  <a16:creationId xmlns:a16="http://schemas.microsoft.com/office/drawing/2014/main" id="{43446C26-A56C-4CC6-AEE7-55A4023D5211}"/>
                </a:ext>
              </a:extLst>
            </p:cNvPr>
            <p:cNvSpPr txBox="1"/>
            <p:nvPr/>
          </p:nvSpPr>
          <p:spPr>
            <a:xfrm>
              <a:off x="6189494" y="357485"/>
              <a:ext cx="1210733" cy="253916"/>
            </a:xfrm>
            <a:prstGeom prst="rect">
              <a:avLst/>
            </a:prstGeom>
            <a:solidFill>
              <a:schemeClr val="bg1"/>
            </a:solidFill>
          </p:spPr>
          <p:txBody>
            <a:bodyPr wrap="square" rtlCol="0">
              <a:spAutoFit/>
            </a:bodyPr>
            <a:lstStyle/>
            <a:p>
              <a:r>
                <a:rPr lang="en-US" sz="1000" b="1" dirty="0">
                  <a:solidFill>
                    <a:schemeClr val="tx2">
                      <a:lumMod val="90000"/>
                      <a:lumOff val="10000"/>
                    </a:schemeClr>
                  </a:solidFill>
                </a:rPr>
                <a:t>David Sample</a:t>
              </a:r>
            </a:p>
          </p:txBody>
        </p:sp>
      </p:grpSp>
      <p:sp>
        <p:nvSpPr>
          <p:cNvPr id="2" name="Rectangle 1">
            <a:extLst>
              <a:ext uri="{FF2B5EF4-FFF2-40B4-BE49-F238E27FC236}">
                <a16:creationId xmlns:a16="http://schemas.microsoft.com/office/drawing/2014/main" id="{2F61A247-8552-4AD2-B399-6A4881666EA1}"/>
              </a:ext>
            </a:extLst>
          </p:cNvPr>
          <p:cNvSpPr/>
          <p:nvPr/>
        </p:nvSpPr>
        <p:spPr>
          <a:xfrm>
            <a:off x="2585992" y="1490060"/>
            <a:ext cx="2748007" cy="38228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EE866741-CBF1-4435-8833-624572321305}"/>
              </a:ext>
            </a:extLst>
          </p:cNvPr>
          <p:cNvSpPr/>
          <p:nvPr/>
        </p:nvSpPr>
        <p:spPr>
          <a:xfrm>
            <a:off x="2649861" y="1322344"/>
            <a:ext cx="5427292" cy="557204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C9722971-B266-4778-929B-B3593417FA45}"/>
              </a:ext>
            </a:extLst>
          </p:cNvPr>
          <p:cNvPicPr>
            <a:picLocks noChangeAspect="1"/>
          </p:cNvPicPr>
          <p:nvPr/>
        </p:nvPicPr>
        <p:blipFill>
          <a:blip r:embed="rId10"/>
          <a:stretch>
            <a:fillRect/>
          </a:stretch>
        </p:blipFill>
        <p:spPr>
          <a:xfrm>
            <a:off x="2619549" y="1417354"/>
            <a:ext cx="5863316" cy="3398189"/>
          </a:xfrm>
          <a:prstGeom prst="rect">
            <a:avLst/>
          </a:prstGeom>
        </p:spPr>
      </p:pic>
      <p:sp>
        <p:nvSpPr>
          <p:cNvPr id="17" name="Rectangle 16">
            <a:extLst>
              <a:ext uri="{FF2B5EF4-FFF2-40B4-BE49-F238E27FC236}">
                <a16:creationId xmlns:a16="http://schemas.microsoft.com/office/drawing/2014/main" id="{0E18EFFC-4DCA-4D36-A94F-EFBEE9C47147}"/>
              </a:ext>
            </a:extLst>
          </p:cNvPr>
          <p:cNvSpPr/>
          <p:nvPr/>
        </p:nvSpPr>
        <p:spPr>
          <a:xfrm>
            <a:off x="2649860" y="1621536"/>
            <a:ext cx="5875101" cy="38228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endParaRPr>
          </a:p>
        </p:txBody>
      </p:sp>
      <p:pic>
        <p:nvPicPr>
          <p:cNvPr id="18" name="Picture 17">
            <a:extLst>
              <a:ext uri="{FF2B5EF4-FFF2-40B4-BE49-F238E27FC236}">
                <a16:creationId xmlns:a16="http://schemas.microsoft.com/office/drawing/2014/main" id="{50F3CCBB-5E9D-485C-B19A-482402058278}"/>
              </a:ext>
            </a:extLst>
          </p:cNvPr>
          <p:cNvPicPr>
            <a:picLocks noChangeAspect="1"/>
          </p:cNvPicPr>
          <p:nvPr/>
        </p:nvPicPr>
        <p:blipFill>
          <a:blip r:embed="rId11"/>
          <a:stretch>
            <a:fillRect/>
          </a:stretch>
        </p:blipFill>
        <p:spPr>
          <a:xfrm>
            <a:off x="1124182" y="1525534"/>
            <a:ext cx="1499746" cy="5170233"/>
          </a:xfrm>
          <a:prstGeom prst="rect">
            <a:avLst/>
          </a:prstGeom>
        </p:spPr>
      </p:pic>
      <p:sp>
        <p:nvSpPr>
          <p:cNvPr id="14" name="Rectangle: Rounded Corners 13">
            <a:extLst>
              <a:ext uri="{FF2B5EF4-FFF2-40B4-BE49-F238E27FC236}">
                <a16:creationId xmlns:a16="http://schemas.microsoft.com/office/drawing/2014/main" id="{E2CF8420-8B2D-4525-A9DD-09C56B1FD81C}"/>
              </a:ext>
            </a:extLst>
          </p:cNvPr>
          <p:cNvSpPr/>
          <p:nvPr/>
        </p:nvSpPr>
        <p:spPr>
          <a:xfrm>
            <a:off x="1087522" y="4696621"/>
            <a:ext cx="1567252" cy="890660"/>
          </a:xfrm>
          <a:prstGeom prst="roundRect">
            <a:avLst/>
          </a:prstGeom>
          <a:noFill/>
          <a:ln w="38100">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Arrow: Right 6">
            <a:extLst>
              <a:ext uri="{FF2B5EF4-FFF2-40B4-BE49-F238E27FC236}">
                <a16:creationId xmlns:a16="http://schemas.microsoft.com/office/drawing/2014/main" id="{66344072-C00B-492D-AFE8-8FD69BE37D40}"/>
              </a:ext>
            </a:extLst>
          </p:cNvPr>
          <p:cNvSpPr/>
          <p:nvPr/>
        </p:nvSpPr>
        <p:spPr>
          <a:xfrm>
            <a:off x="618743" y="4936398"/>
            <a:ext cx="626048" cy="288885"/>
          </a:xfrm>
          <a:prstGeom prst="rightArrow">
            <a:avLst/>
          </a:prstGeom>
          <a:solidFill>
            <a:schemeClr val="accent6"/>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65E60EC2-DBF6-4F33-8459-321CA06FEDC5}"/>
              </a:ext>
            </a:extLst>
          </p:cNvPr>
          <p:cNvSpPr txBox="1"/>
          <p:nvPr/>
        </p:nvSpPr>
        <p:spPr>
          <a:xfrm>
            <a:off x="2967054" y="5003095"/>
            <a:ext cx="5537183" cy="646331"/>
          </a:xfrm>
          <a:prstGeom prst="rect">
            <a:avLst/>
          </a:prstGeom>
          <a:solidFill>
            <a:schemeClr val="accent6"/>
          </a:solidFill>
        </p:spPr>
        <p:txBody>
          <a:bodyPr wrap="square">
            <a:spAutoFit/>
          </a:bodyPr>
          <a:lstStyle/>
          <a:p>
            <a:pPr algn="l"/>
            <a:r>
              <a:rPr lang="en-US" b="0" i="0" dirty="0">
                <a:effectLst/>
                <a:latin typeface="MinionPro-Regular"/>
              </a:rPr>
              <a:t>Effective January 2023, The American Legion Dispatch goes to a digital-only format.</a:t>
            </a:r>
          </a:p>
        </p:txBody>
      </p:sp>
      <p:pic>
        <p:nvPicPr>
          <p:cNvPr id="10" name="Audio 9">
            <a:hlinkClick r:id="" action="ppaction://media"/>
            <a:extLst>
              <a:ext uri="{FF2B5EF4-FFF2-40B4-BE49-F238E27FC236}">
                <a16:creationId xmlns:a16="http://schemas.microsoft.com/office/drawing/2014/main" id="{E156D4CB-DF96-FEDF-C014-AACE01B6EE1D}"/>
              </a:ext>
            </a:extLst>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4161546648"/>
      </p:ext>
    </p:extLst>
  </p:cSld>
  <p:clrMapOvr>
    <a:masterClrMapping/>
  </p:clrMapOvr>
  <mc:AlternateContent xmlns:mc="http://schemas.openxmlformats.org/markup-compatibility/2006" xmlns:p14="http://schemas.microsoft.com/office/powerpoint/2010/main">
    <mc:Choice Requires="p14">
      <p:transition spd="med" p14:dur="700" advTm="39828">
        <p:fade/>
      </p:transition>
    </mc:Choice>
    <mc:Fallback xmlns="">
      <p:transition spd="med" advTm="3982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424BB85-DFA0-4607-BDE4-F7B437B3D9D1}"/>
              </a:ext>
            </a:extLst>
          </p:cNvPr>
          <p:cNvSpPr/>
          <p:nvPr/>
        </p:nvSpPr>
        <p:spPr>
          <a:xfrm>
            <a:off x="0" y="0"/>
            <a:ext cx="9144001"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E3EB0915-B50A-42FC-B76F-4CFB7DFDB5FC}"/>
              </a:ext>
            </a:extLst>
          </p:cNvPr>
          <p:cNvPicPr>
            <a:picLocks noChangeAspect="1"/>
          </p:cNvPicPr>
          <p:nvPr/>
        </p:nvPicPr>
        <p:blipFill>
          <a:blip r:embed="rId6"/>
          <a:stretch>
            <a:fillRect/>
          </a:stretch>
        </p:blipFill>
        <p:spPr>
          <a:xfrm>
            <a:off x="1130716" y="146112"/>
            <a:ext cx="6529258" cy="6565775"/>
          </a:xfrm>
          <a:prstGeom prst="rect">
            <a:avLst/>
          </a:prstGeom>
        </p:spPr>
      </p:pic>
      <p:grpSp>
        <p:nvGrpSpPr>
          <p:cNvPr id="13" name="Group 12">
            <a:extLst>
              <a:ext uri="{FF2B5EF4-FFF2-40B4-BE49-F238E27FC236}">
                <a16:creationId xmlns:a16="http://schemas.microsoft.com/office/drawing/2014/main" id="{8200B378-8768-419F-B623-BE6C9F941C48}"/>
              </a:ext>
            </a:extLst>
          </p:cNvPr>
          <p:cNvGrpSpPr/>
          <p:nvPr/>
        </p:nvGrpSpPr>
        <p:grpSpPr>
          <a:xfrm>
            <a:off x="6058022" y="1490060"/>
            <a:ext cx="2707268" cy="5149121"/>
            <a:chOff x="6058022" y="1490060"/>
            <a:chExt cx="2707268" cy="5149121"/>
          </a:xfrm>
        </p:grpSpPr>
        <p:pic>
          <p:nvPicPr>
            <p:cNvPr id="15" name="Picture 14">
              <a:extLst>
                <a:ext uri="{FF2B5EF4-FFF2-40B4-BE49-F238E27FC236}">
                  <a16:creationId xmlns:a16="http://schemas.microsoft.com/office/drawing/2014/main" id="{965B4F9B-F1B0-4236-97AE-344DBEE31D47}"/>
                </a:ext>
              </a:extLst>
            </p:cNvPr>
            <p:cNvPicPr>
              <a:picLocks noChangeAspect="1"/>
            </p:cNvPicPr>
            <p:nvPr/>
          </p:nvPicPr>
          <p:blipFill>
            <a:blip r:embed="rId7"/>
            <a:stretch>
              <a:fillRect/>
            </a:stretch>
          </p:blipFill>
          <p:spPr>
            <a:xfrm>
              <a:off x="6058022" y="1490060"/>
              <a:ext cx="1588104" cy="5149121"/>
            </a:xfrm>
            <a:prstGeom prst="rect">
              <a:avLst/>
            </a:prstGeom>
          </p:spPr>
        </p:pic>
        <p:sp>
          <p:nvSpPr>
            <p:cNvPr id="16" name="TextBox 15">
              <a:extLst>
                <a:ext uri="{FF2B5EF4-FFF2-40B4-BE49-F238E27FC236}">
                  <a16:creationId xmlns:a16="http://schemas.microsoft.com/office/drawing/2014/main" id="{340F4E9A-2B2B-4605-BAEB-AAFD83C1A60D}"/>
                </a:ext>
              </a:extLst>
            </p:cNvPr>
            <p:cNvSpPr txBox="1"/>
            <p:nvPr/>
          </p:nvSpPr>
          <p:spPr>
            <a:xfrm>
              <a:off x="6880913" y="2500322"/>
              <a:ext cx="1880225" cy="215444"/>
            </a:xfrm>
            <a:prstGeom prst="rect">
              <a:avLst/>
            </a:prstGeom>
            <a:solidFill>
              <a:schemeClr val="bg1"/>
            </a:solidFill>
          </p:spPr>
          <p:txBody>
            <a:bodyPr wrap="square" rtlCol="0">
              <a:spAutoFit/>
            </a:bodyPr>
            <a:lstStyle/>
            <a:p>
              <a:r>
                <a:rPr lang="en-US" sz="800" dirty="0">
                  <a:solidFill>
                    <a:schemeClr val="bg1">
                      <a:lumMod val="50000"/>
                    </a:schemeClr>
                  </a:solidFill>
                </a:rPr>
                <a:t>123456789</a:t>
              </a:r>
            </a:p>
          </p:txBody>
        </p:sp>
        <p:sp>
          <p:nvSpPr>
            <p:cNvPr id="19" name="TextBox 18">
              <a:extLst>
                <a:ext uri="{FF2B5EF4-FFF2-40B4-BE49-F238E27FC236}">
                  <a16:creationId xmlns:a16="http://schemas.microsoft.com/office/drawing/2014/main" id="{A0BABA54-383A-47C8-A5F8-40249BE4B59D}"/>
                </a:ext>
              </a:extLst>
            </p:cNvPr>
            <p:cNvSpPr txBox="1"/>
            <p:nvPr/>
          </p:nvSpPr>
          <p:spPr>
            <a:xfrm>
              <a:off x="6885065" y="4828676"/>
              <a:ext cx="1880225" cy="215444"/>
            </a:xfrm>
            <a:prstGeom prst="rect">
              <a:avLst/>
            </a:prstGeom>
            <a:solidFill>
              <a:schemeClr val="bg1"/>
            </a:solidFill>
          </p:spPr>
          <p:txBody>
            <a:bodyPr wrap="square" rtlCol="0">
              <a:spAutoFit/>
            </a:bodyPr>
            <a:lstStyle/>
            <a:p>
              <a:r>
                <a:rPr lang="en-US" sz="800" dirty="0">
                  <a:solidFill>
                    <a:schemeClr val="bg1">
                      <a:lumMod val="50000"/>
                    </a:schemeClr>
                  </a:solidFill>
                </a:rPr>
                <a:t>123456789</a:t>
              </a:r>
            </a:p>
          </p:txBody>
        </p:sp>
      </p:grpSp>
      <p:pic>
        <p:nvPicPr>
          <p:cNvPr id="20" name="Picture 19">
            <a:extLst>
              <a:ext uri="{FF2B5EF4-FFF2-40B4-BE49-F238E27FC236}">
                <a16:creationId xmlns:a16="http://schemas.microsoft.com/office/drawing/2014/main" id="{647A7B35-C49E-4F93-8476-CBBE5D651B1F}"/>
              </a:ext>
            </a:extLst>
          </p:cNvPr>
          <p:cNvPicPr>
            <a:picLocks noChangeAspect="1"/>
          </p:cNvPicPr>
          <p:nvPr/>
        </p:nvPicPr>
        <p:blipFill>
          <a:blip r:embed="rId8"/>
          <a:stretch>
            <a:fillRect/>
          </a:stretch>
        </p:blipFill>
        <p:spPr>
          <a:xfrm>
            <a:off x="2607764" y="3505198"/>
            <a:ext cx="3368093" cy="2870201"/>
          </a:xfrm>
          <a:prstGeom prst="rect">
            <a:avLst/>
          </a:prstGeom>
        </p:spPr>
      </p:pic>
      <p:grpSp>
        <p:nvGrpSpPr>
          <p:cNvPr id="21" name="Group 20">
            <a:extLst>
              <a:ext uri="{FF2B5EF4-FFF2-40B4-BE49-F238E27FC236}">
                <a16:creationId xmlns:a16="http://schemas.microsoft.com/office/drawing/2014/main" id="{B5B56470-C6CE-4906-9654-2E0554219C16}"/>
              </a:ext>
            </a:extLst>
          </p:cNvPr>
          <p:cNvGrpSpPr/>
          <p:nvPr/>
        </p:nvGrpSpPr>
        <p:grpSpPr>
          <a:xfrm>
            <a:off x="1130716" y="48490"/>
            <a:ext cx="6685013" cy="1188979"/>
            <a:chOff x="987273" y="146111"/>
            <a:chExt cx="6951529" cy="1098445"/>
          </a:xfrm>
        </p:grpSpPr>
        <p:pic>
          <p:nvPicPr>
            <p:cNvPr id="22" name="Picture 21">
              <a:extLst>
                <a:ext uri="{FF2B5EF4-FFF2-40B4-BE49-F238E27FC236}">
                  <a16:creationId xmlns:a16="http://schemas.microsoft.com/office/drawing/2014/main" id="{7AE64EE8-1F1A-4EEE-90F2-DF3779DEA716}"/>
                </a:ext>
              </a:extLst>
            </p:cNvPr>
            <p:cNvPicPr>
              <a:picLocks noChangeAspect="1"/>
            </p:cNvPicPr>
            <p:nvPr/>
          </p:nvPicPr>
          <p:blipFill>
            <a:blip r:embed="rId9"/>
            <a:stretch>
              <a:fillRect/>
            </a:stretch>
          </p:blipFill>
          <p:spPr>
            <a:xfrm>
              <a:off x="987273" y="146111"/>
              <a:ext cx="6951529" cy="1098445"/>
            </a:xfrm>
            <a:prstGeom prst="rect">
              <a:avLst/>
            </a:prstGeom>
          </p:spPr>
        </p:pic>
        <p:sp>
          <p:nvSpPr>
            <p:cNvPr id="23" name="TextBox 22">
              <a:extLst>
                <a:ext uri="{FF2B5EF4-FFF2-40B4-BE49-F238E27FC236}">
                  <a16:creationId xmlns:a16="http://schemas.microsoft.com/office/drawing/2014/main" id="{43446C26-A56C-4CC6-AEE7-55A4023D5211}"/>
                </a:ext>
              </a:extLst>
            </p:cNvPr>
            <p:cNvSpPr txBox="1"/>
            <p:nvPr/>
          </p:nvSpPr>
          <p:spPr>
            <a:xfrm>
              <a:off x="6189494" y="357485"/>
              <a:ext cx="1210733" cy="253916"/>
            </a:xfrm>
            <a:prstGeom prst="rect">
              <a:avLst/>
            </a:prstGeom>
            <a:solidFill>
              <a:schemeClr val="bg1"/>
            </a:solidFill>
          </p:spPr>
          <p:txBody>
            <a:bodyPr wrap="square" rtlCol="0">
              <a:spAutoFit/>
            </a:bodyPr>
            <a:lstStyle/>
            <a:p>
              <a:r>
                <a:rPr lang="en-US" sz="1000" b="1" dirty="0">
                  <a:solidFill>
                    <a:schemeClr val="tx2">
                      <a:lumMod val="90000"/>
                      <a:lumOff val="10000"/>
                    </a:schemeClr>
                  </a:solidFill>
                </a:rPr>
                <a:t>David Sample</a:t>
              </a:r>
            </a:p>
          </p:txBody>
        </p:sp>
      </p:grpSp>
      <p:sp>
        <p:nvSpPr>
          <p:cNvPr id="2" name="Rectangle 1">
            <a:extLst>
              <a:ext uri="{FF2B5EF4-FFF2-40B4-BE49-F238E27FC236}">
                <a16:creationId xmlns:a16="http://schemas.microsoft.com/office/drawing/2014/main" id="{2F61A247-8552-4AD2-B399-6A4881666EA1}"/>
              </a:ext>
            </a:extLst>
          </p:cNvPr>
          <p:cNvSpPr/>
          <p:nvPr/>
        </p:nvSpPr>
        <p:spPr>
          <a:xfrm>
            <a:off x="2585992" y="1490060"/>
            <a:ext cx="2748007" cy="38228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EE866741-CBF1-4435-8833-624572321305}"/>
              </a:ext>
            </a:extLst>
          </p:cNvPr>
          <p:cNvSpPr/>
          <p:nvPr/>
        </p:nvSpPr>
        <p:spPr>
          <a:xfrm>
            <a:off x="2649861" y="1322344"/>
            <a:ext cx="5427292" cy="557204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88155CF9-2C4C-4E35-ACDC-0FF77216C982}"/>
              </a:ext>
            </a:extLst>
          </p:cNvPr>
          <p:cNvPicPr>
            <a:picLocks noChangeAspect="1"/>
          </p:cNvPicPr>
          <p:nvPr/>
        </p:nvPicPr>
        <p:blipFill>
          <a:blip r:embed="rId10"/>
          <a:stretch>
            <a:fillRect/>
          </a:stretch>
        </p:blipFill>
        <p:spPr>
          <a:xfrm>
            <a:off x="2712582" y="1425028"/>
            <a:ext cx="5741827" cy="5149122"/>
          </a:xfrm>
          <a:prstGeom prst="rect">
            <a:avLst/>
          </a:prstGeom>
        </p:spPr>
      </p:pic>
      <p:pic>
        <p:nvPicPr>
          <p:cNvPr id="24" name="Picture 23">
            <a:extLst>
              <a:ext uri="{FF2B5EF4-FFF2-40B4-BE49-F238E27FC236}">
                <a16:creationId xmlns:a16="http://schemas.microsoft.com/office/drawing/2014/main" id="{115159DB-84B7-4C35-819E-1C7ADEA41FF0}"/>
              </a:ext>
            </a:extLst>
          </p:cNvPr>
          <p:cNvPicPr>
            <a:picLocks noChangeAspect="1"/>
          </p:cNvPicPr>
          <p:nvPr/>
        </p:nvPicPr>
        <p:blipFill>
          <a:blip r:embed="rId11"/>
          <a:stretch>
            <a:fillRect/>
          </a:stretch>
        </p:blipFill>
        <p:spPr>
          <a:xfrm>
            <a:off x="1124181" y="1525534"/>
            <a:ext cx="1515651" cy="5225064"/>
          </a:xfrm>
          <a:prstGeom prst="rect">
            <a:avLst/>
          </a:prstGeom>
        </p:spPr>
      </p:pic>
      <p:sp>
        <p:nvSpPr>
          <p:cNvPr id="7" name="Arrow: Right 6">
            <a:extLst>
              <a:ext uri="{FF2B5EF4-FFF2-40B4-BE49-F238E27FC236}">
                <a16:creationId xmlns:a16="http://schemas.microsoft.com/office/drawing/2014/main" id="{66344072-C00B-492D-AFE8-8FD69BE37D40}"/>
              </a:ext>
            </a:extLst>
          </p:cNvPr>
          <p:cNvSpPr/>
          <p:nvPr/>
        </p:nvSpPr>
        <p:spPr>
          <a:xfrm>
            <a:off x="622020" y="5166251"/>
            <a:ext cx="626048" cy="288885"/>
          </a:xfrm>
          <a:prstGeom prst="rightArrow">
            <a:avLst/>
          </a:prstGeom>
          <a:solidFill>
            <a:schemeClr val="accent6"/>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5C07CB3D-94DD-41F1-91F4-48CABCD9A079}"/>
              </a:ext>
            </a:extLst>
          </p:cNvPr>
          <p:cNvSpPr/>
          <p:nvPr/>
        </p:nvSpPr>
        <p:spPr>
          <a:xfrm>
            <a:off x="2814052" y="1627423"/>
            <a:ext cx="5741827" cy="30433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endParaRPr>
          </a:p>
        </p:txBody>
      </p:sp>
      <p:pic>
        <p:nvPicPr>
          <p:cNvPr id="9" name="Audio 8">
            <a:hlinkClick r:id="" action="ppaction://media"/>
            <a:extLst>
              <a:ext uri="{FF2B5EF4-FFF2-40B4-BE49-F238E27FC236}">
                <a16:creationId xmlns:a16="http://schemas.microsoft.com/office/drawing/2014/main" id="{FBB4DC73-CF6D-4994-9151-85BAB1129854}"/>
              </a:ext>
            </a:extLst>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8504238" y="6218238"/>
            <a:ext cx="487362" cy="487362"/>
          </a:xfrm>
          <a:prstGeom prst="rect">
            <a:avLst/>
          </a:prstGeom>
        </p:spPr>
      </p:pic>
      <p:pic>
        <p:nvPicPr>
          <p:cNvPr id="8" name="Picture 7">
            <a:extLst>
              <a:ext uri="{FF2B5EF4-FFF2-40B4-BE49-F238E27FC236}">
                <a16:creationId xmlns:a16="http://schemas.microsoft.com/office/drawing/2014/main" id="{D9574113-732F-E0D4-BC2D-A4E782B30C3A}"/>
              </a:ext>
            </a:extLst>
          </p:cNvPr>
          <p:cNvPicPr>
            <a:picLocks noChangeAspect="1"/>
          </p:cNvPicPr>
          <p:nvPr/>
        </p:nvPicPr>
        <p:blipFill>
          <a:blip r:embed="rId13"/>
          <a:stretch>
            <a:fillRect/>
          </a:stretch>
        </p:blipFill>
        <p:spPr>
          <a:xfrm>
            <a:off x="2689661" y="2654542"/>
            <a:ext cx="5175286" cy="4154967"/>
          </a:xfrm>
          <a:prstGeom prst="rect">
            <a:avLst/>
          </a:prstGeom>
        </p:spPr>
      </p:pic>
      <p:pic>
        <p:nvPicPr>
          <p:cNvPr id="14" name="Picture 13">
            <a:extLst>
              <a:ext uri="{FF2B5EF4-FFF2-40B4-BE49-F238E27FC236}">
                <a16:creationId xmlns:a16="http://schemas.microsoft.com/office/drawing/2014/main" id="{3F5545BC-4803-1161-0E46-40B5F6A0FD8A}"/>
              </a:ext>
            </a:extLst>
          </p:cNvPr>
          <p:cNvPicPr>
            <a:picLocks noChangeAspect="1"/>
          </p:cNvPicPr>
          <p:nvPr/>
        </p:nvPicPr>
        <p:blipFill>
          <a:blip r:embed="rId14"/>
          <a:stretch>
            <a:fillRect/>
          </a:stretch>
        </p:blipFill>
        <p:spPr>
          <a:xfrm>
            <a:off x="4217372" y="3863736"/>
            <a:ext cx="4408346" cy="156923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ustDataLst>
      <p:tags r:id="rId1"/>
    </p:custDataLst>
    <p:extLst>
      <p:ext uri="{BB962C8B-B14F-4D97-AF65-F5344CB8AC3E}">
        <p14:creationId xmlns:p14="http://schemas.microsoft.com/office/powerpoint/2010/main" val="1124771482"/>
      </p:ext>
    </p:extLst>
  </p:cSld>
  <p:clrMapOvr>
    <a:masterClrMapping/>
  </p:clrMapOvr>
  <mc:AlternateContent xmlns:mc="http://schemas.openxmlformats.org/markup-compatibility/2006" xmlns:p14="http://schemas.microsoft.com/office/powerpoint/2010/main">
    <mc:Choice Requires="p14">
      <p:transition spd="med" p14:dur="700" advTm="25658">
        <p:fade/>
      </p:transition>
    </mc:Choice>
    <mc:Fallback xmlns="">
      <p:transition spd="med" advTm="2565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up)">
                                      <p:cBhvr>
                                        <p:cTn id="11"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9"/>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424BB85-DFA0-4607-BDE4-F7B437B3D9D1}"/>
              </a:ext>
            </a:extLst>
          </p:cNvPr>
          <p:cNvSpPr/>
          <p:nvPr/>
        </p:nvSpPr>
        <p:spPr>
          <a:xfrm>
            <a:off x="9351" y="-26568"/>
            <a:ext cx="9144001"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E3EB0915-B50A-42FC-B76F-4CFB7DFDB5FC}"/>
              </a:ext>
            </a:extLst>
          </p:cNvPr>
          <p:cNvPicPr>
            <a:picLocks noChangeAspect="1"/>
          </p:cNvPicPr>
          <p:nvPr/>
        </p:nvPicPr>
        <p:blipFill>
          <a:blip r:embed="rId6"/>
          <a:stretch>
            <a:fillRect/>
          </a:stretch>
        </p:blipFill>
        <p:spPr>
          <a:xfrm>
            <a:off x="1130716" y="146112"/>
            <a:ext cx="6529258" cy="6565775"/>
          </a:xfrm>
          <a:prstGeom prst="rect">
            <a:avLst/>
          </a:prstGeom>
        </p:spPr>
      </p:pic>
      <p:grpSp>
        <p:nvGrpSpPr>
          <p:cNvPr id="13" name="Group 12">
            <a:extLst>
              <a:ext uri="{FF2B5EF4-FFF2-40B4-BE49-F238E27FC236}">
                <a16:creationId xmlns:a16="http://schemas.microsoft.com/office/drawing/2014/main" id="{8200B378-8768-419F-B623-BE6C9F941C48}"/>
              </a:ext>
            </a:extLst>
          </p:cNvPr>
          <p:cNvGrpSpPr/>
          <p:nvPr/>
        </p:nvGrpSpPr>
        <p:grpSpPr>
          <a:xfrm>
            <a:off x="6058022" y="1490060"/>
            <a:ext cx="2707268" cy="5149121"/>
            <a:chOff x="6058022" y="1490060"/>
            <a:chExt cx="2707268" cy="5149121"/>
          </a:xfrm>
        </p:grpSpPr>
        <p:pic>
          <p:nvPicPr>
            <p:cNvPr id="15" name="Picture 14">
              <a:extLst>
                <a:ext uri="{FF2B5EF4-FFF2-40B4-BE49-F238E27FC236}">
                  <a16:creationId xmlns:a16="http://schemas.microsoft.com/office/drawing/2014/main" id="{965B4F9B-F1B0-4236-97AE-344DBEE31D47}"/>
                </a:ext>
              </a:extLst>
            </p:cNvPr>
            <p:cNvPicPr>
              <a:picLocks noChangeAspect="1"/>
            </p:cNvPicPr>
            <p:nvPr/>
          </p:nvPicPr>
          <p:blipFill>
            <a:blip r:embed="rId7"/>
            <a:stretch>
              <a:fillRect/>
            </a:stretch>
          </p:blipFill>
          <p:spPr>
            <a:xfrm>
              <a:off x="6058022" y="1490060"/>
              <a:ext cx="1588104" cy="5149121"/>
            </a:xfrm>
            <a:prstGeom prst="rect">
              <a:avLst/>
            </a:prstGeom>
          </p:spPr>
        </p:pic>
        <p:sp>
          <p:nvSpPr>
            <p:cNvPr id="16" name="TextBox 15">
              <a:extLst>
                <a:ext uri="{FF2B5EF4-FFF2-40B4-BE49-F238E27FC236}">
                  <a16:creationId xmlns:a16="http://schemas.microsoft.com/office/drawing/2014/main" id="{340F4E9A-2B2B-4605-BAEB-AAFD83C1A60D}"/>
                </a:ext>
              </a:extLst>
            </p:cNvPr>
            <p:cNvSpPr txBox="1"/>
            <p:nvPr/>
          </p:nvSpPr>
          <p:spPr>
            <a:xfrm>
              <a:off x="6880913" y="2500322"/>
              <a:ext cx="1880225" cy="215444"/>
            </a:xfrm>
            <a:prstGeom prst="rect">
              <a:avLst/>
            </a:prstGeom>
            <a:solidFill>
              <a:schemeClr val="bg1"/>
            </a:solidFill>
          </p:spPr>
          <p:txBody>
            <a:bodyPr wrap="square" rtlCol="0">
              <a:spAutoFit/>
            </a:bodyPr>
            <a:lstStyle/>
            <a:p>
              <a:r>
                <a:rPr lang="en-US" sz="800" dirty="0">
                  <a:solidFill>
                    <a:schemeClr val="bg1">
                      <a:lumMod val="50000"/>
                    </a:schemeClr>
                  </a:solidFill>
                </a:rPr>
                <a:t>123456789</a:t>
              </a:r>
            </a:p>
          </p:txBody>
        </p:sp>
        <p:sp>
          <p:nvSpPr>
            <p:cNvPr id="19" name="TextBox 18">
              <a:extLst>
                <a:ext uri="{FF2B5EF4-FFF2-40B4-BE49-F238E27FC236}">
                  <a16:creationId xmlns:a16="http://schemas.microsoft.com/office/drawing/2014/main" id="{A0BABA54-383A-47C8-A5F8-40249BE4B59D}"/>
                </a:ext>
              </a:extLst>
            </p:cNvPr>
            <p:cNvSpPr txBox="1"/>
            <p:nvPr/>
          </p:nvSpPr>
          <p:spPr>
            <a:xfrm>
              <a:off x="6885065" y="4828676"/>
              <a:ext cx="1880225" cy="215444"/>
            </a:xfrm>
            <a:prstGeom prst="rect">
              <a:avLst/>
            </a:prstGeom>
            <a:solidFill>
              <a:schemeClr val="bg1"/>
            </a:solidFill>
          </p:spPr>
          <p:txBody>
            <a:bodyPr wrap="square" rtlCol="0">
              <a:spAutoFit/>
            </a:bodyPr>
            <a:lstStyle/>
            <a:p>
              <a:r>
                <a:rPr lang="en-US" sz="800" dirty="0">
                  <a:solidFill>
                    <a:schemeClr val="bg1">
                      <a:lumMod val="50000"/>
                    </a:schemeClr>
                  </a:solidFill>
                </a:rPr>
                <a:t>123456789</a:t>
              </a:r>
            </a:p>
          </p:txBody>
        </p:sp>
      </p:grpSp>
      <p:pic>
        <p:nvPicPr>
          <p:cNvPr id="20" name="Picture 19">
            <a:extLst>
              <a:ext uri="{FF2B5EF4-FFF2-40B4-BE49-F238E27FC236}">
                <a16:creationId xmlns:a16="http://schemas.microsoft.com/office/drawing/2014/main" id="{647A7B35-C49E-4F93-8476-CBBE5D651B1F}"/>
              </a:ext>
            </a:extLst>
          </p:cNvPr>
          <p:cNvPicPr>
            <a:picLocks noChangeAspect="1"/>
          </p:cNvPicPr>
          <p:nvPr/>
        </p:nvPicPr>
        <p:blipFill>
          <a:blip r:embed="rId8"/>
          <a:stretch>
            <a:fillRect/>
          </a:stretch>
        </p:blipFill>
        <p:spPr>
          <a:xfrm>
            <a:off x="2607764" y="3505198"/>
            <a:ext cx="3368093" cy="2870201"/>
          </a:xfrm>
          <a:prstGeom prst="rect">
            <a:avLst/>
          </a:prstGeom>
        </p:spPr>
      </p:pic>
      <p:grpSp>
        <p:nvGrpSpPr>
          <p:cNvPr id="21" name="Group 20">
            <a:extLst>
              <a:ext uri="{FF2B5EF4-FFF2-40B4-BE49-F238E27FC236}">
                <a16:creationId xmlns:a16="http://schemas.microsoft.com/office/drawing/2014/main" id="{B5B56470-C6CE-4906-9654-2E0554219C16}"/>
              </a:ext>
            </a:extLst>
          </p:cNvPr>
          <p:cNvGrpSpPr/>
          <p:nvPr/>
        </p:nvGrpSpPr>
        <p:grpSpPr>
          <a:xfrm>
            <a:off x="1130716" y="48490"/>
            <a:ext cx="6685013" cy="1188979"/>
            <a:chOff x="987273" y="146111"/>
            <a:chExt cx="6951529" cy="1098445"/>
          </a:xfrm>
        </p:grpSpPr>
        <p:pic>
          <p:nvPicPr>
            <p:cNvPr id="22" name="Picture 21">
              <a:extLst>
                <a:ext uri="{FF2B5EF4-FFF2-40B4-BE49-F238E27FC236}">
                  <a16:creationId xmlns:a16="http://schemas.microsoft.com/office/drawing/2014/main" id="{7AE64EE8-1F1A-4EEE-90F2-DF3779DEA716}"/>
                </a:ext>
              </a:extLst>
            </p:cNvPr>
            <p:cNvPicPr>
              <a:picLocks noChangeAspect="1"/>
            </p:cNvPicPr>
            <p:nvPr/>
          </p:nvPicPr>
          <p:blipFill>
            <a:blip r:embed="rId9"/>
            <a:stretch>
              <a:fillRect/>
            </a:stretch>
          </p:blipFill>
          <p:spPr>
            <a:xfrm>
              <a:off x="987273" y="146111"/>
              <a:ext cx="6951529" cy="1098445"/>
            </a:xfrm>
            <a:prstGeom prst="rect">
              <a:avLst/>
            </a:prstGeom>
          </p:spPr>
        </p:pic>
        <p:sp>
          <p:nvSpPr>
            <p:cNvPr id="23" name="TextBox 22">
              <a:extLst>
                <a:ext uri="{FF2B5EF4-FFF2-40B4-BE49-F238E27FC236}">
                  <a16:creationId xmlns:a16="http://schemas.microsoft.com/office/drawing/2014/main" id="{43446C26-A56C-4CC6-AEE7-55A4023D5211}"/>
                </a:ext>
              </a:extLst>
            </p:cNvPr>
            <p:cNvSpPr txBox="1"/>
            <p:nvPr/>
          </p:nvSpPr>
          <p:spPr>
            <a:xfrm>
              <a:off x="6189494" y="357485"/>
              <a:ext cx="1210733" cy="253916"/>
            </a:xfrm>
            <a:prstGeom prst="rect">
              <a:avLst/>
            </a:prstGeom>
            <a:solidFill>
              <a:schemeClr val="bg1"/>
            </a:solidFill>
          </p:spPr>
          <p:txBody>
            <a:bodyPr wrap="square" rtlCol="0">
              <a:spAutoFit/>
            </a:bodyPr>
            <a:lstStyle/>
            <a:p>
              <a:r>
                <a:rPr lang="en-US" sz="1000" b="1" dirty="0">
                  <a:solidFill>
                    <a:schemeClr val="tx2">
                      <a:lumMod val="90000"/>
                      <a:lumOff val="10000"/>
                    </a:schemeClr>
                  </a:solidFill>
                </a:rPr>
                <a:t>David Sample</a:t>
              </a:r>
            </a:p>
          </p:txBody>
        </p:sp>
      </p:grpSp>
      <p:sp>
        <p:nvSpPr>
          <p:cNvPr id="2" name="Rectangle 1">
            <a:extLst>
              <a:ext uri="{FF2B5EF4-FFF2-40B4-BE49-F238E27FC236}">
                <a16:creationId xmlns:a16="http://schemas.microsoft.com/office/drawing/2014/main" id="{2F61A247-8552-4AD2-B399-6A4881666EA1}"/>
              </a:ext>
            </a:extLst>
          </p:cNvPr>
          <p:cNvSpPr/>
          <p:nvPr/>
        </p:nvSpPr>
        <p:spPr>
          <a:xfrm>
            <a:off x="2585992" y="1490060"/>
            <a:ext cx="2748007" cy="38228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EE866741-CBF1-4435-8833-624572321305}"/>
              </a:ext>
            </a:extLst>
          </p:cNvPr>
          <p:cNvSpPr/>
          <p:nvPr/>
        </p:nvSpPr>
        <p:spPr>
          <a:xfrm>
            <a:off x="2649861" y="1322344"/>
            <a:ext cx="5427292" cy="557204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DDDC6A4E-4003-46DF-823D-87BC5591D8AE}"/>
              </a:ext>
            </a:extLst>
          </p:cNvPr>
          <p:cNvPicPr>
            <a:picLocks noChangeAspect="1"/>
          </p:cNvPicPr>
          <p:nvPr/>
        </p:nvPicPr>
        <p:blipFill>
          <a:blip r:embed="rId10"/>
          <a:stretch>
            <a:fillRect/>
          </a:stretch>
        </p:blipFill>
        <p:spPr>
          <a:xfrm>
            <a:off x="2754679" y="1335091"/>
            <a:ext cx="4170150" cy="4403296"/>
          </a:xfrm>
          <a:prstGeom prst="rect">
            <a:avLst/>
          </a:prstGeom>
        </p:spPr>
      </p:pic>
      <p:pic>
        <p:nvPicPr>
          <p:cNvPr id="17" name="Picture 16">
            <a:extLst>
              <a:ext uri="{FF2B5EF4-FFF2-40B4-BE49-F238E27FC236}">
                <a16:creationId xmlns:a16="http://schemas.microsoft.com/office/drawing/2014/main" id="{7DA1B847-59E1-4B7D-AC39-F4CAB099FF95}"/>
              </a:ext>
            </a:extLst>
          </p:cNvPr>
          <p:cNvPicPr>
            <a:picLocks noChangeAspect="1"/>
          </p:cNvPicPr>
          <p:nvPr/>
        </p:nvPicPr>
        <p:blipFill>
          <a:blip r:embed="rId11"/>
          <a:stretch>
            <a:fillRect/>
          </a:stretch>
        </p:blipFill>
        <p:spPr>
          <a:xfrm>
            <a:off x="1124182" y="1525534"/>
            <a:ext cx="1499746" cy="5170233"/>
          </a:xfrm>
          <a:prstGeom prst="rect">
            <a:avLst/>
          </a:prstGeom>
        </p:spPr>
      </p:pic>
      <p:sp>
        <p:nvSpPr>
          <p:cNvPr id="7" name="Arrow: Right 6">
            <a:extLst>
              <a:ext uri="{FF2B5EF4-FFF2-40B4-BE49-F238E27FC236}">
                <a16:creationId xmlns:a16="http://schemas.microsoft.com/office/drawing/2014/main" id="{66344072-C00B-492D-AFE8-8FD69BE37D40}"/>
              </a:ext>
            </a:extLst>
          </p:cNvPr>
          <p:cNvSpPr/>
          <p:nvPr/>
        </p:nvSpPr>
        <p:spPr>
          <a:xfrm>
            <a:off x="653955" y="5310694"/>
            <a:ext cx="626048" cy="288885"/>
          </a:xfrm>
          <a:prstGeom prst="rightArrow">
            <a:avLst/>
          </a:prstGeom>
          <a:solidFill>
            <a:schemeClr val="accent6"/>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0" name="Audio 9">
            <a:hlinkClick r:id="" action="ppaction://media"/>
            <a:extLst>
              <a:ext uri="{FF2B5EF4-FFF2-40B4-BE49-F238E27FC236}">
                <a16:creationId xmlns:a16="http://schemas.microsoft.com/office/drawing/2014/main" id="{9B9826B2-4996-4186-8913-EBD32793252E}"/>
              </a:ext>
            </a:extLst>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8504238" y="6218238"/>
            <a:ext cx="487362" cy="487362"/>
          </a:xfrm>
          <a:prstGeom prst="rect">
            <a:avLst/>
          </a:prstGeom>
        </p:spPr>
      </p:pic>
      <p:pic>
        <p:nvPicPr>
          <p:cNvPr id="9" name="Picture 8">
            <a:extLst>
              <a:ext uri="{FF2B5EF4-FFF2-40B4-BE49-F238E27FC236}">
                <a16:creationId xmlns:a16="http://schemas.microsoft.com/office/drawing/2014/main" id="{66E67836-12EC-1A9F-96E8-11767D94A924}"/>
              </a:ext>
            </a:extLst>
          </p:cNvPr>
          <p:cNvPicPr>
            <a:picLocks noChangeAspect="1"/>
          </p:cNvPicPr>
          <p:nvPr/>
        </p:nvPicPr>
        <p:blipFill>
          <a:blip r:embed="rId13"/>
          <a:stretch>
            <a:fillRect/>
          </a:stretch>
        </p:blipFill>
        <p:spPr>
          <a:xfrm>
            <a:off x="2804217" y="1957218"/>
            <a:ext cx="4062848" cy="4487901"/>
          </a:xfrm>
          <a:prstGeom prst="rect">
            <a:avLst/>
          </a:prstGeom>
        </p:spPr>
      </p:pic>
    </p:spTree>
    <p:custDataLst>
      <p:tags r:id="rId1"/>
    </p:custDataLst>
    <p:extLst>
      <p:ext uri="{BB962C8B-B14F-4D97-AF65-F5344CB8AC3E}">
        <p14:creationId xmlns:p14="http://schemas.microsoft.com/office/powerpoint/2010/main" val="1216615765"/>
      </p:ext>
    </p:extLst>
  </p:cSld>
  <p:clrMapOvr>
    <a:masterClrMapping/>
  </p:clrMapOvr>
  <mc:AlternateContent xmlns:mc="http://schemas.openxmlformats.org/markup-compatibility/2006" xmlns:p14="http://schemas.microsoft.com/office/powerpoint/2010/main">
    <mc:Choice Requires="p14">
      <p:transition spd="med" p14:dur="700" advTm="29698">
        <p:fade/>
      </p:transition>
    </mc:Choice>
    <mc:Fallback xmlns="">
      <p:transition spd="med" advTm="2969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424BB85-DFA0-4607-BDE4-F7B437B3D9D1}"/>
              </a:ext>
            </a:extLst>
          </p:cNvPr>
          <p:cNvSpPr/>
          <p:nvPr/>
        </p:nvSpPr>
        <p:spPr>
          <a:xfrm>
            <a:off x="0" y="0"/>
            <a:ext cx="9144001"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E3EB0915-B50A-42FC-B76F-4CFB7DFDB5FC}"/>
              </a:ext>
            </a:extLst>
          </p:cNvPr>
          <p:cNvPicPr>
            <a:picLocks noChangeAspect="1"/>
          </p:cNvPicPr>
          <p:nvPr/>
        </p:nvPicPr>
        <p:blipFill>
          <a:blip r:embed="rId6"/>
          <a:stretch>
            <a:fillRect/>
          </a:stretch>
        </p:blipFill>
        <p:spPr>
          <a:xfrm>
            <a:off x="1130716" y="146112"/>
            <a:ext cx="6529258" cy="6565775"/>
          </a:xfrm>
          <a:prstGeom prst="rect">
            <a:avLst/>
          </a:prstGeom>
        </p:spPr>
      </p:pic>
      <p:grpSp>
        <p:nvGrpSpPr>
          <p:cNvPr id="13" name="Group 12">
            <a:extLst>
              <a:ext uri="{FF2B5EF4-FFF2-40B4-BE49-F238E27FC236}">
                <a16:creationId xmlns:a16="http://schemas.microsoft.com/office/drawing/2014/main" id="{8200B378-8768-419F-B623-BE6C9F941C48}"/>
              </a:ext>
            </a:extLst>
          </p:cNvPr>
          <p:cNvGrpSpPr/>
          <p:nvPr/>
        </p:nvGrpSpPr>
        <p:grpSpPr>
          <a:xfrm>
            <a:off x="6058022" y="1490060"/>
            <a:ext cx="2707268" cy="5149121"/>
            <a:chOff x="6058022" y="1490060"/>
            <a:chExt cx="2707268" cy="5149121"/>
          </a:xfrm>
        </p:grpSpPr>
        <p:pic>
          <p:nvPicPr>
            <p:cNvPr id="15" name="Picture 14">
              <a:extLst>
                <a:ext uri="{FF2B5EF4-FFF2-40B4-BE49-F238E27FC236}">
                  <a16:creationId xmlns:a16="http://schemas.microsoft.com/office/drawing/2014/main" id="{965B4F9B-F1B0-4236-97AE-344DBEE31D47}"/>
                </a:ext>
              </a:extLst>
            </p:cNvPr>
            <p:cNvPicPr>
              <a:picLocks noChangeAspect="1"/>
            </p:cNvPicPr>
            <p:nvPr/>
          </p:nvPicPr>
          <p:blipFill>
            <a:blip r:embed="rId7"/>
            <a:stretch>
              <a:fillRect/>
            </a:stretch>
          </p:blipFill>
          <p:spPr>
            <a:xfrm>
              <a:off x="6058022" y="1490060"/>
              <a:ext cx="1588104" cy="5149121"/>
            </a:xfrm>
            <a:prstGeom prst="rect">
              <a:avLst/>
            </a:prstGeom>
          </p:spPr>
        </p:pic>
        <p:sp>
          <p:nvSpPr>
            <p:cNvPr id="16" name="TextBox 15">
              <a:extLst>
                <a:ext uri="{FF2B5EF4-FFF2-40B4-BE49-F238E27FC236}">
                  <a16:creationId xmlns:a16="http://schemas.microsoft.com/office/drawing/2014/main" id="{340F4E9A-2B2B-4605-BAEB-AAFD83C1A60D}"/>
                </a:ext>
              </a:extLst>
            </p:cNvPr>
            <p:cNvSpPr txBox="1"/>
            <p:nvPr/>
          </p:nvSpPr>
          <p:spPr>
            <a:xfrm>
              <a:off x="6880913" y="2500322"/>
              <a:ext cx="1880225" cy="215444"/>
            </a:xfrm>
            <a:prstGeom prst="rect">
              <a:avLst/>
            </a:prstGeom>
            <a:solidFill>
              <a:schemeClr val="bg1"/>
            </a:solidFill>
          </p:spPr>
          <p:txBody>
            <a:bodyPr wrap="square" rtlCol="0">
              <a:spAutoFit/>
            </a:bodyPr>
            <a:lstStyle/>
            <a:p>
              <a:r>
                <a:rPr lang="en-US" sz="800" dirty="0">
                  <a:solidFill>
                    <a:schemeClr val="bg1">
                      <a:lumMod val="50000"/>
                    </a:schemeClr>
                  </a:solidFill>
                </a:rPr>
                <a:t>123456789</a:t>
              </a:r>
            </a:p>
          </p:txBody>
        </p:sp>
        <p:sp>
          <p:nvSpPr>
            <p:cNvPr id="19" name="TextBox 18">
              <a:extLst>
                <a:ext uri="{FF2B5EF4-FFF2-40B4-BE49-F238E27FC236}">
                  <a16:creationId xmlns:a16="http://schemas.microsoft.com/office/drawing/2014/main" id="{A0BABA54-383A-47C8-A5F8-40249BE4B59D}"/>
                </a:ext>
              </a:extLst>
            </p:cNvPr>
            <p:cNvSpPr txBox="1"/>
            <p:nvPr/>
          </p:nvSpPr>
          <p:spPr>
            <a:xfrm>
              <a:off x="6885065" y="4828676"/>
              <a:ext cx="1880225" cy="215444"/>
            </a:xfrm>
            <a:prstGeom prst="rect">
              <a:avLst/>
            </a:prstGeom>
            <a:solidFill>
              <a:schemeClr val="bg1"/>
            </a:solidFill>
          </p:spPr>
          <p:txBody>
            <a:bodyPr wrap="square" rtlCol="0">
              <a:spAutoFit/>
            </a:bodyPr>
            <a:lstStyle/>
            <a:p>
              <a:r>
                <a:rPr lang="en-US" sz="800" dirty="0">
                  <a:solidFill>
                    <a:schemeClr val="bg1">
                      <a:lumMod val="50000"/>
                    </a:schemeClr>
                  </a:solidFill>
                </a:rPr>
                <a:t>123456789</a:t>
              </a:r>
            </a:p>
          </p:txBody>
        </p:sp>
      </p:grpSp>
      <p:pic>
        <p:nvPicPr>
          <p:cNvPr id="20" name="Picture 19">
            <a:extLst>
              <a:ext uri="{FF2B5EF4-FFF2-40B4-BE49-F238E27FC236}">
                <a16:creationId xmlns:a16="http://schemas.microsoft.com/office/drawing/2014/main" id="{647A7B35-C49E-4F93-8476-CBBE5D651B1F}"/>
              </a:ext>
            </a:extLst>
          </p:cNvPr>
          <p:cNvPicPr>
            <a:picLocks noChangeAspect="1"/>
          </p:cNvPicPr>
          <p:nvPr/>
        </p:nvPicPr>
        <p:blipFill>
          <a:blip r:embed="rId8"/>
          <a:stretch>
            <a:fillRect/>
          </a:stretch>
        </p:blipFill>
        <p:spPr>
          <a:xfrm>
            <a:off x="2607764" y="3505198"/>
            <a:ext cx="3368093" cy="2870201"/>
          </a:xfrm>
          <a:prstGeom prst="rect">
            <a:avLst/>
          </a:prstGeom>
        </p:spPr>
      </p:pic>
      <p:grpSp>
        <p:nvGrpSpPr>
          <p:cNvPr id="21" name="Group 20">
            <a:extLst>
              <a:ext uri="{FF2B5EF4-FFF2-40B4-BE49-F238E27FC236}">
                <a16:creationId xmlns:a16="http://schemas.microsoft.com/office/drawing/2014/main" id="{B5B56470-C6CE-4906-9654-2E0554219C16}"/>
              </a:ext>
            </a:extLst>
          </p:cNvPr>
          <p:cNvGrpSpPr/>
          <p:nvPr/>
        </p:nvGrpSpPr>
        <p:grpSpPr>
          <a:xfrm>
            <a:off x="1130716" y="48490"/>
            <a:ext cx="6685013" cy="1188979"/>
            <a:chOff x="987273" y="146111"/>
            <a:chExt cx="6951529" cy="1098445"/>
          </a:xfrm>
        </p:grpSpPr>
        <p:pic>
          <p:nvPicPr>
            <p:cNvPr id="22" name="Picture 21">
              <a:extLst>
                <a:ext uri="{FF2B5EF4-FFF2-40B4-BE49-F238E27FC236}">
                  <a16:creationId xmlns:a16="http://schemas.microsoft.com/office/drawing/2014/main" id="{7AE64EE8-1F1A-4EEE-90F2-DF3779DEA716}"/>
                </a:ext>
              </a:extLst>
            </p:cNvPr>
            <p:cNvPicPr>
              <a:picLocks noChangeAspect="1"/>
            </p:cNvPicPr>
            <p:nvPr/>
          </p:nvPicPr>
          <p:blipFill>
            <a:blip r:embed="rId9"/>
            <a:stretch>
              <a:fillRect/>
            </a:stretch>
          </p:blipFill>
          <p:spPr>
            <a:xfrm>
              <a:off x="987273" y="146111"/>
              <a:ext cx="6951529" cy="1098445"/>
            </a:xfrm>
            <a:prstGeom prst="rect">
              <a:avLst/>
            </a:prstGeom>
          </p:spPr>
        </p:pic>
        <p:sp>
          <p:nvSpPr>
            <p:cNvPr id="23" name="TextBox 22">
              <a:extLst>
                <a:ext uri="{FF2B5EF4-FFF2-40B4-BE49-F238E27FC236}">
                  <a16:creationId xmlns:a16="http://schemas.microsoft.com/office/drawing/2014/main" id="{43446C26-A56C-4CC6-AEE7-55A4023D5211}"/>
                </a:ext>
              </a:extLst>
            </p:cNvPr>
            <p:cNvSpPr txBox="1"/>
            <p:nvPr/>
          </p:nvSpPr>
          <p:spPr>
            <a:xfrm>
              <a:off x="6189494" y="357485"/>
              <a:ext cx="1210733" cy="253916"/>
            </a:xfrm>
            <a:prstGeom prst="rect">
              <a:avLst/>
            </a:prstGeom>
            <a:solidFill>
              <a:schemeClr val="bg1"/>
            </a:solidFill>
          </p:spPr>
          <p:txBody>
            <a:bodyPr wrap="square" rtlCol="0">
              <a:spAutoFit/>
            </a:bodyPr>
            <a:lstStyle/>
            <a:p>
              <a:r>
                <a:rPr lang="en-US" sz="1000" b="1" dirty="0">
                  <a:solidFill>
                    <a:schemeClr val="tx2">
                      <a:lumMod val="90000"/>
                      <a:lumOff val="10000"/>
                    </a:schemeClr>
                  </a:solidFill>
                </a:rPr>
                <a:t>David Sample</a:t>
              </a:r>
            </a:p>
          </p:txBody>
        </p:sp>
      </p:grpSp>
      <p:sp>
        <p:nvSpPr>
          <p:cNvPr id="2" name="Rectangle 1">
            <a:extLst>
              <a:ext uri="{FF2B5EF4-FFF2-40B4-BE49-F238E27FC236}">
                <a16:creationId xmlns:a16="http://schemas.microsoft.com/office/drawing/2014/main" id="{2F61A247-8552-4AD2-B399-6A4881666EA1}"/>
              </a:ext>
            </a:extLst>
          </p:cNvPr>
          <p:cNvSpPr/>
          <p:nvPr/>
        </p:nvSpPr>
        <p:spPr>
          <a:xfrm>
            <a:off x="2585992" y="1490060"/>
            <a:ext cx="2748007" cy="38228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EE866741-CBF1-4435-8833-624572321305}"/>
              </a:ext>
            </a:extLst>
          </p:cNvPr>
          <p:cNvSpPr/>
          <p:nvPr/>
        </p:nvSpPr>
        <p:spPr>
          <a:xfrm>
            <a:off x="2649861" y="1322344"/>
            <a:ext cx="5427292" cy="557204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8" name="Picture 17">
            <a:extLst>
              <a:ext uri="{FF2B5EF4-FFF2-40B4-BE49-F238E27FC236}">
                <a16:creationId xmlns:a16="http://schemas.microsoft.com/office/drawing/2014/main" id="{608CFF05-FE81-4788-9D1F-3833B13974DF}"/>
              </a:ext>
            </a:extLst>
          </p:cNvPr>
          <p:cNvPicPr>
            <a:picLocks noChangeAspect="1"/>
          </p:cNvPicPr>
          <p:nvPr/>
        </p:nvPicPr>
        <p:blipFill>
          <a:blip r:embed="rId10"/>
          <a:stretch>
            <a:fillRect/>
          </a:stretch>
        </p:blipFill>
        <p:spPr>
          <a:xfrm>
            <a:off x="1124182" y="1525534"/>
            <a:ext cx="1499746" cy="5170233"/>
          </a:xfrm>
          <a:prstGeom prst="rect">
            <a:avLst/>
          </a:prstGeom>
        </p:spPr>
      </p:pic>
      <p:sp>
        <p:nvSpPr>
          <p:cNvPr id="14" name="Rectangle: Rounded Corners 13">
            <a:extLst>
              <a:ext uri="{FF2B5EF4-FFF2-40B4-BE49-F238E27FC236}">
                <a16:creationId xmlns:a16="http://schemas.microsoft.com/office/drawing/2014/main" id="{E2CF8420-8B2D-4525-A9DD-09C56B1FD81C}"/>
              </a:ext>
            </a:extLst>
          </p:cNvPr>
          <p:cNvSpPr/>
          <p:nvPr/>
        </p:nvSpPr>
        <p:spPr>
          <a:xfrm>
            <a:off x="1056676" y="5619510"/>
            <a:ext cx="1567252" cy="1043953"/>
          </a:xfrm>
          <a:prstGeom prst="roundRect">
            <a:avLst/>
          </a:prstGeom>
          <a:noFill/>
          <a:ln w="38100">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Arrow: Right 6">
            <a:extLst>
              <a:ext uri="{FF2B5EF4-FFF2-40B4-BE49-F238E27FC236}">
                <a16:creationId xmlns:a16="http://schemas.microsoft.com/office/drawing/2014/main" id="{66344072-C00B-492D-AFE8-8FD69BE37D40}"/>
              </a:ext>
            </a:extLst>
          </p:cNvPr>
          <p:cNvSpPr/>
          <p:nvPr/>
        </p:nvSpPr>
        <p:spPr>
          <a:xfrm>
            <a:off x="633294" y="5858958"/>
            <a:ext cx="626048" cy="288885"/>
          </a:xfrm>
          <a:prstGeom prst="rightArrow">
            <a:avLst/>
          </a:prstGeom>
          <a:solidFill>
            <a:schemeClr val="accent6"/>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10" name="Group 9">
            <a:extLst>
              <a:ext uri="{FF2B5EF4-FFF2-40B4-BE49-F238E27FC236}">
                <a16:creationId xmlns:a16="http://schemas.microsoft.com/office/drawing/2014/main" id="{A8A2B36B-31FA-48E0-BA01-1214668E1D3D}"/>
              </a:ext>
            </a:extLst>
          </p:cNvPr>
          <p:cNvGrpSpPr/>
          <p:nvPr/>
        </p:nvGrpSpPr>
        <p:grpSpPr>
          <a:xfrm>
            <a:off x="2816101" y="1405185"/>
            <a:ext cx="5450407" cy="4572999"/>
            <a:chOff x="2777728" y="1285959"/>
            <a:chExt cx="5450407" cy="4572999"/>
          </a:xfrm>
        </p:grpSpPr>
        <p:grpSp>
          <p:nvGrpSpPr>
            <p:cNvPr id="8" name="Group 7">
              <a:extLst>
                <a:ext uri="{FF2B5EF4-FFF2-40B4-BE49-F238E27FC236}">
                  <a16:creationId xmlns:a16="http://schemas.microsoft.com/office/drawing/2014/main" id="{57D1D408-223B-45DD-B11F-16149DD00FDD}"/>
                </a:ext>
              </a:extLst>
            </p:cNvPr>
            <p:cNvGrpSpPr/>
            <p:nvPr/>
          </p:nvGrpSpPr>
          <p:grpSpPr>
            <a:xfrm>
              <a:off x="2777728" y="1285959"/>
              <a:ext cx="5340179" cy="4572999"/>
              <a:chOff x="2800843" y="1285959"/>
              <a:chExt cx="5340179" cy="4572999"/>
            </a:xfrm>
          </p:grpSpPr>
          <p:pic>
            <p:nvPicPr>
              <p:cNvPr id="5" name="Picture 4">
                <a:extLst>
                  <a:ext uri="{FF2B5EF4-FFF2-40B4-BE49-F238E27FC236}">
                    <a16:creationId xmlns:a16="http://schemas.microsoft.com/office/drawing/2014/main" id="{7F6FAC7F-0DA7-487A-9679-AF758B0B36A1}"/>
                  </a:ext>
                </a:extLst>
              </p:cNvPr>
              <p:cNvPicPr>
                <a:picLocks noChangeAspect="1"/>
              </p:cNvPicPr>
              <p:nvPr/>
            </p:nvPicPr>
            <p:blipFill>
              <a:blip r:embed="rId11"/>
              <a:stretch>
                <a:fillRect/>
              </a:stretch>
            </p:blipFill>
            <p:spPr>
              <a:xfrm>
                <a:off x="2800843" y="1285959"/>
                <a:ext cx="5340179" cy="4572999"/>
              </a:xfrm>
              <a:prstGeom prst="rect">
                <a:avLst/>
              </a:prstGeom>
            </p:spPr>
          </p:pic>
          <p:sp>
            <p:nvSpPr>
              <p:cNvPr id="4" name="TextBox 3">
                <a:extLst>
                  <a:ext uri="{FF2B5EF4-FFF2-40B4-BE49-F238E27FC236}">
                    <a16:creationId xmlns:a16="http://schemas.microsoft.com/office/drawing/2014/main" id="{9AF17B9A-B0B5-47B6-B16D-52EE8BE6E181}"/>
                  </a:ext>
                </a:extLst>
              </p:cNvPr>
              <p:cNvSpPr txBox="1"/>
              <p:nvPr/>
            </p:nvSpPr>
            <p:spPr>
              <a:xfrm>
                <a:off x="3642038" y="3692814"/>
                <a:ext cx="1248619" cy="215444"/>
              </a:xfrm>
              <a:prstGeom prst="rect">
                <a:avLst/>
              </a:prstGeom>
              <a:solidFill>
                <a:schemeClr val="bg1"/>
              </a:solidFill>
            </p:spPr>
            <p:txBody>
              <a:bodyPr wrap="square" rtlCol="0">
                <a:spAutoFit/>
              </a:bodyPr>
              <a:lstStyle/>
              <a:p>
                <a:r>
                  <a:rPr lang="en-US" sz="800" dirty="0">
                    <a:solidFill>
                      <a:schemeClr val="bg1">
                        <a:lumMod val="50000"/>
                      </a:schemeClr>
                    </a:solidFill>
                  </a:rPr>
                  <a:t>David Sample</a:t>
                </a:r>
              </a:p>
            </p:txBody>
          </p:sp>
          <p:sp>
            <p:nvSpPr>
              <p:cNvPr id="25" name="TextBox 24">
                <a:extLst>
                  <a:ext uri="{FF2B5EF4-FFF2-40B4-BE49-F238E27FC236}">
                    <a16:creationId xmlns:a16="http://schemas.microsoft.com/office/drawing/2014/main" id="{A11BF046-200B-43FF-B4C1-5D505B0AF00D}"/>
                  </a:ext>
                </a:extLst>
              </p:cNvPr>
              <p:cNvSpPr txBox="1"/>
              <p:nvPr/>
            </p:nvSpPr>
            <p:spPr>
              <a:xfrm>
                <a:off x="3638324" y="5149901"/>
                <a:ext cx="1248619" cy="215444"/>
              </a:xfrm>
              <a:prstGeom prst="rect">
                <a:avLst/>
              </a:prstGeom>
              <a:solidFill>
                <a:schemeClr val="bg1"/>
              </a:solidFill>
            </p:spPr>
            <p:txBody>
              <a:bodyPr wrap="square" rtlCol="0">
                <a:spAutoFit/>
              </a:bodyPr>
              <a:lstStyle/>
              <a:p>
                <a:r>
                  <a:rPr lang="en-US" sz="800" dirty="0">
                    <a:solidFill>
                      <a:schemeClr val="bg1">
                        <a:lumMod val="50000"/>
                      </a:schemeClr>
                    </a:solidFill>
                  </a:rPr>
                  <a:t>David Sample</a:t>
                </a:r>
              </a:p>
            </p:txBody>
          </p:sp>
        </p:grpSp>
        <p:sp>
          <p:nvSpPr>
            <p:cNvPr id="24" name="Rectangle 23">
              <a:extLst>
                <a:ext uri="{FF2B5EF4-FFF2-40B4-BE49-F238E27FC236}">
                  <a16:creationId xmlns:a16="http://schemas.microsoft.com/office/drawing/2014/main" id="{5D2BEE60-4B2F-4E94-BA4D-E2F31F0628E9}"/>
                </a:ext>
              </a:extLst>
            </p:cNvPr>
            <p:cNvSpPr/>
            <p:nvPr/>
          </p:nvSpPr>
          <p:spPr>
            <a:xfrm>
              <a:off x="2853219" y="1571258"/>
              <a:ext cx="5374916" cy="26683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endParaRPr>
            </a:p>
          </p:txBody>
        </p:sp>
      </p:grpSp>
      <p:pic>
        <p:nvPicPr>
          <p:cNvPr id="9" name="Picture 8">
            <a:extLst>
              <a:ext uri="{FF2B5EF4-FFF2-40B4-BE49-F238E27FC236}">
                <a16:creationId xmlns:a16="http://schemas.microsoft.com/office/drawing/2014/main" id="{64813EE9-E9D8-425F-9C5A-B87855CC7CAA}"/>
              </a:ext>
            </a:extLst>
          </p:cNvPr>
          <p:cNvPicPr>
            <a:picLocks noChangeAspect="1"/>
          </p:cNvPicPr>
          <p:nvPr/>
        </p:nvPicPr>
        <p:blipFill>
          <a:blip r:embed="rId12"/>
          <a:stretch>
            <a:fillRect/>
          </a:stretch>
        </p:blipFill>
        <p:spPr>
          <a:xfrm>
            <a:off x="3856256" y="2261028"/>
            <a:ext cx="1529479" cy="940456"/>
          </a:xfrm>
          <a:prstGeom prst="rect">
            <a:avLst/>
          </a:prstGeom>
        </p:spPr>
      </p:pic>
      <p:pic>
        <p:nvPicPr>
          <p:cNvPr id="17" name="Audio 16">
            <a:hlinkClick r:id="" action="ppaction://media"/>
            <a:extLst>
              <a:ext uri="{FF2B5EF4-FFF2-40B4-BE49-F238E27FC236}">
                <a16:creationId xmlns:a16="http://schemas.microsoft.com/office/drawing/2014/main" id="{2B8DDC03-BCC8-414B-A458-3966CD9F3B37}"/>
              </a:ext>
            </a:extLst>
          </p:cNvPr>
          <p:cNvPicPr>
            <a:picLocks noChangeAspect="1"/>
          </p:cNvPicPr>
          <p:nvPr>
            <a:audioFile r:link="rId3"/>
            <p:extLst>
              <p:ext uri="{DAA4B4D4-6D71-4841-9C94-3DE7FCFB9230}">
                <p14:media xmlns:p14="http://schemas.microsoft.com/office/powerpoint/2010/main" r:embed="rId2"/>
              </p:ext>
            </p:extLst>
          </p:nvPr>
        </p:nvPicPr>
        <p:blipFill>
          <a:blip r:embed="rId13"/>
          <a:stretch>
            <a:fillRect/>
          </a:stretch>
        </p:blipFill>
        <p:spPr>
          <a:xfrm>
            <a:off x="8504238" y="6218238"/>
            <a:ext cx="487362" cy="487362"/>
          </a:xfrm>
          <a:prstGeom prst="rect">
            <a:avLst/>
          </a:prstGeom>
        </p:spPr>
      </p:pic>
      <p:pic>
        <p:nvPicPr>
          <p:cNvPr id="26" name="Picture 25">
            <a:extLst>
              <a:ext uri="{FF2B5EF4-FFF2-40B4-BE49-F238E27FC236}">
                <a16:creationId xmlns:a16="http://schemas.microsoft.com/office/drawing/2014/main" id="{6CDEFD78-937F-CD60-DA90-78F6BC6687AF}"/>
              </a:ext>
            </a:extLst>
          </p:cNvPr>
          <p:cNvPicPr>
            <a:picLocks noChangeAspect="1"/>
          </p:cNvPicPr>
          <p:nvPr/>
        </p:nvPicPr>
        <p:blipFill>
          <a:blip r:embed="rId14"/>
          <a:stretch>
            <a:fillRect/>
          </a:stretch>
        </p:blipFill>
        <p:spPr>
          <a:xfrm>
            <a:off x="3643448" y="4039416"/>
            <a:ext cx="616966" cy="171379"/>
          </a:xfrm>
          <a:prstGeom prst="rect">
            <a:avLst/>
          </a:prstGeom>
        </p:spPr>
      </p:pic>
      <p:pic>
        <p:nvPicPr>
          <p:cNvPr id="28" name="Picture 27">
            <a:extLst>
              <a:ext uri="{FF2B5EF4-FFF2-40B4-BE49-F238E27FC236}">
                <a16:creationId xmlns:a16="http://schemas.microsoft.com/office/drawing/2014/main" id="{25CAC09C-BB3F-C950-7274-7C414218D51E}"/>
              </a:ext>
            </a:extLst>
          </p:cNvPr>
          <p:cNvPicPr>
            <a:picLocks noChangeAspect="1"/>
          </p:cNvPicPr>
          <p:nvPr/>
        </p:nvPicPr>
        <p:blipFill>
          <a:blip r:embed="rId15"/>
          <a:stretch>
            <a:fillRect/>
          </a:stretch>
        </p:blipFill>
        <p:spPr>
          <a:xfrm>
            <a:off x="3643448" y="5483290"/>
            <a:ext cx="682247" cy="224740"/>
          </a:xfrm>
          <a:prstGeom prst="rect">
            <a:avLst/>
          </a:prstGeom>
        </p:spPr>
      </p:pic>
    </p:spTree>
    <p:custDataLst>
      <p:tags r:id="rId1"/>
    </p:custDataLst>
    <p:extLst>
      <p:ext uri="{BB962C8B-B14F-4D97-AF65-F5344CB8AC3E}">
        <p14:creationId xmlns:p14="http://schemas.microsoft.com/office/powerpoint/2010/main" val="2365084672"/>
      </p:ext>
    </p:extLst>
  </p:cSld>
  <p:clrMapOvr>
    <a:masterClrMapping/>
  </p:clrMapOvr>
  <mc:AlternateContent xmlns:mc="http://schemas.openxmlformats.org/markup-compatibility/2006" xmlns:p14="http://schemas.microsoft.com/office/powerpoint/2010/main">
    <mc:Choice Requires="p14">
      <p:transition spd="med" p14:dur="700" advTm="19017">
        <p:fade/>
      </p:transition>
    </mc:Choice>
    <mc:Fallback xmlns="">
      <p:transition spd="med" advTm="1901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up)">
                                      <p:cBhvr>
                                        <p:cTn id="11"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17"/>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424BB85-DFA0-4607-BDE4-F7B437B3D9D1}"/>
              </a:ext>
            </a:extLst>
          </p:cNvPr>
          <p:cNvSpPr/>
          <p:nvPr/>
        </p:nvSpPr>
        <p:spPr>
          <a:xfrm>
            <a:off x="0" y="0"/>
            <a:ext cx="9144001"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E3EB0915-B50A-42FC-B76F-4CFB7DFDB5FC}"/>
              </a:ext>
            </a:extLst>
          </p:cNvPr>
          <p:cNvPicPr>
            <a:picLocks noChangeAspect="1"/>
          </p:cNvPicPr>
          <p:nvPr/>
        </p:nvPicPr>
        <p:blipFill>
          <a:blip r:embed="rId6"/>
          <a:stretch>
            <a:fillRect/>
          </a:stretch>
        </p:blipFill>
        <p:spPr>
          <a:xfrm>
            <a:off x="1130716" y="146112"/>
            <a:ext cx="6529258" cy="6565775"/>
          </a:xfrm>
          <a:prstGeom prst="rect">
            <a:avLst/>
          </a:prstGeom>
        </p:spPr>
      </p:pic>
      <p:grpSp>
        <p:nvGrpSpPr>
          <p:cNvPr id="13" name="Group 12">
            <a:extLst>
              <a:ext uri="{FF2B5EF4-FFF2-40B4-BE49-F238E27FC236}">
                <a16:creationId xmlns:a16="http://schemas.microsoft.com/office/drawing/2014/main" id="{8200B378-8768-419F-B623-BE6C9F941C48}"/>
              </a:ext>
            </a:extLst>
          </p:cNvPr>
          <p:cNvGrpSpPr/>
          <p:nvPr/>
        </p:nvGrpSpPr>
        <p:grpSpPr>
          <a:xfrm>
            <a:off x="6058022" y="1490060"/>
            <a:ext cx="2707268" cy="5149121"/>
            <a:chOff x="6058022" y="1490060"/>
            <a:chExt cx="2707268" cy="5149121"/>
          </a:xfrm>
        </p:grpSpPr>
        <p:pic>
          <p:nvPicPr>
            <p:cNvPr id="15" name="Picture 14">
              <a:extLst>
                <a:ext uri="{FF2B5EF4-FFF2-40B4-BE49-F238E27FC236}">
                  <a16:creationId xmlns:a16="http://schemas.microsoft.com/office/drawing/2014/main" id="{965B4F9B-F1B0-4236-97AE-344DBEE31D47}"/>
                </a:ext>
              </a:extLst>
            </p:cNvPr>
            <p:cNvPicPr>
              <a:picLocks noChangeAspect="1"/>
            </p:cNvPicPr>
            <p:nvPr/>
          </p:nvPicPr>
          <p:blipFill>
            <a:blip r:embed="rId7"/>
            <a:stretch>
              <a:fillRect/>
            </a:stretch>
          </p:blipFill>
          <p:spPr>
            <a:xfrm>
              <a:off x="6058022" y="1490060"/>
              <a:ext cx="1588104" cy="5149121"/>
            </a:xfrm>
            <a:prstGeom prst="rect">
              <a:avLst/>
            </a:prstGeom>
          </p:spPr>
        </p:pic>
        <p:sp>
          <p:nvSpPr>
            <p:cNvPr id="16" name="TextBox 15">
              <a:extLst>
                <a:ext uri="{FF2B5EF4-FFF2-40B4-BE49-F238E27FC236}">
                  <a16:creationId xmlns:a16="http://schemas.microsoft.com/office/drawing/2014/main" id="{340F4E9A-2B2B-4605-BAEB-AAFD83C1A60D}"/>
                </a:ext>
              </a:extLst>
            </p:cNvPr>
            <p:cNvSpPr txBox="1"/>
            <p:nvPr/>
          </p:nvSpPr>
          <p:spPr>
            <a:xfrm>
              <a:off x="6880913" y="2500322"/>
              <a:ext cx="1880225" cy="215444"/>
            </a:xfrm>
            <a:prstGeom prst="rect">
              <a:avLst/>
            </a:prstGeom>
            <a:solidFill>
              <a:schemeClr val="bg1"/>
            </a:solidFill>
          </p:spPr>
          <p:txBody>
            <a:bodyPr wrap="square" rtlCol="0">
              <a:spAutoFit/>
            </a:bodyPr>
            <a:lstStyle/>
            <a:p>
              <a:r>
                <a:rPr lang="en-US" sz="800" dirty="0">
                  <a:solidFill>
                    <a:schemeClr val="bg1">
                      <a:lumMod val="50000"/>
                    </a:schemeClr>
                  </a:solidFill>
                </a:rPr>
                <a:t>123456789</a:t>
              </a:r>
            </a:p>
          </p:txBody>
        </p:sp>
        <p:sp>
          <p:nvSpPr>
            <p:cNvPr id="19" name="TextBox 18">
              <a:extLst>
                <a:ext uri="{FF2B5EF4-FFF2-40B4-BE49-F238E27FC236}">
                  <a16:creationId xmlns:a16="http://schemas.microsoft.com/office/drawing/2014/main" id="{A0BABA54-383A-47C8-A5F8-40249BE4B59D}"/>
                </a:ext>
              </a:extLst>
            </p:cNvPr>
            <p:cNvSpPr txBox="1"/>
            <p:nvPr/>
          </p:nvSpPr>
          <p:spPr>
            <a:xfrm>
              <a:off x="6885065" y="4828676"/>
              <a:ext cx="1880225" cy="215444"/>
            </a:xfrm>
            <a:prstGeom prst="rect">
              <a:avLst/>
            </a:prstGeom>
            <a:solidFill>
              <a:schemeClr val="bg1"/>
            </a:solidFill>
          </p:spPr>
          <p:txBody>
            <a:bodyPr wrap="square" rtlCol="0">
              <a:spAutoFit/>
            </a:bodyPr>
            <a:lstStyle/>
            <a:p>
              <a:r>
                <a:rPr lang="en-US" sz="800" dirty="0">
                  <a:solidFill>
                    <a:schemeClr val="bg1">
                      <a:lumMod val="50000"/>
                    </a:schemeClr>
                  </a:solidFill>
                </a:rPr>
                <a:t>123456789</a:t>
              </a:r>
            </a:p>
          </p:txBody>
        </p:sp>
      </p:grpSp>
      <p:pic>
        <p:nvPicPr>
          <p:cNvPr id="20" name="Picture 19">
            <a:extLst>
              <a:ext uri="{FF2B5EF4-FFF2-40B4-BE49-F238E27FC236}">
                <a16:creationId xmlns:a16="http://schemas.microsoft.com/office/drawing/2014/main" id="{647A7B35-C49E-4F93-8476-CBBE5D651B1F}"/>
              </a:ext>
            </a:extLst>
          </p:cNvPr>
          <p:cNvPicPr>
            <a:picLocks noChangeAspect="1"/>
          </p:cNvPicPr>
          <p:nvPr/>
        </p:nvPicPr>
        <p:blipFill>
          <a:blip r:embed="rId8"/>
          <a:stretch>
            <a:fillRect/>
          </a:stretch>
        </p:blipFill>
        <p:spPr>
          <a:xfrm>
            <a:off x="2607764" y="3505198"/>
            <a:ext cx="3368093" cy="2870201"/>
          </a:xfrm>
          <a:prstGeom prst="rect">
            <a:avLst/>
          </a:prstGeom>
        </p:spPr>
      </p:pic>
      <p:grpSp>
        <p:nvGrpSpPr>
          <p:cNvPr id="21" name="Group 20">
            <a:extLst>
              <a:ext uri="{FF2B5EF4-FFF2-40B4-BE49-F238E27FC236}">
                <a16:creationId xmlns:a16="http://schemas.microsoft.com/office/drawing/2014/main" id="{B5B56470-C6CE-4906-9654-2E0554219C16}"/>
              </a:ext>
            </a:extLst>
          </p:cNvPr>
          <p:cNvGrpSpPr/>
          <p:nvPr/>
        </p:nvGrpSpPr>
        <p:grpSpPr>
          <a:xfrm>
            <a:off x="1130716" y="48490"/>
            <a:ext cx="6685013" cy="1188979"/>
            <a:chOff x="987273" y="146111"/>
            <a:chExt cx="6951529" cy="1098445"/>
          </a:xfrm>
        </p:grpSpPr>
        <p:pic>
          <p:nvPicPr>
            <p:cNvPr id="22" name="Picture 21">
              <a:extLst>
                <a:ext uri="{FF2B5EF4-FFF2-40B4-BE49-F238E27FC236}">
                  <a16:creationId xmlns:a16="http://schemas.microsoft.com/office/drawing/2014/main" id="{7AE64EE8-1F1A-4EEE-90F2-DF3779DEA716}"/>
                </a:ext>
              </a:extLst>
            </p:cNvPr>
            <p:cNvPicPr>
              <a:picLocks noChangeAspect="1"/>
            </p:cNvPicPr>
            <p:nvPr/>
          </p:nvPicPr>
          <p:blipFill>
            <a:blip r:embed="rId9"/>
            <a:stretch>
              <a:fillRect/>
            </a:stretch>
          </p:blipFill>
          <p:spPr>
            <a:xfrm>
              <a:off x="987273" y="146111"/>
              <a:ext cx="6951529" cy="1098445"/>
            </a:xfrm>
            <a:prstGeom prst="rect">
              <a:avLst/>
            </a:prstGeom>
          </p:spPr>
        </p:pic>
        <p:sp>
          <p:nvSpPr>
            <p:cNvPr id="23" name="TextBox 22">
              <a:extLst>
                <a:ext uri="{FF2B5EF4-FFF2-40B4-BE49-F238E27FC236}">
                  <a16:creationId xmlns:a16="http://schemas.microsoft.com/office/drawing/2014/main" id="{43446C26-A56C-4CC6-AEE7-55A4023D5211}"/>
                </a:ext>
              </a:extLst>
            </p:cNvPr>
            <p:cNvSpPr txBox="1"/>
            <p:nvPr/>
          </p:nvSpPr>
          <p:spPr>
            <a:xfrm>
              <a:off x="6189494" y="357485"/>
              <a:ext cx="1210733" cy="253916"/>
            </a:xfrm>
            <a:prstGeom prst="rect">
              <a:avLst/>
            </a:prstGeom>
            <a:solidFill>
              <a:schemeClr val="bg1"/>
            </a:solidFill>
          </p:spPr>
          <p:txBody>
            <a:bodyPr wrap="square" rtlCol="0">
              <a:spAutoFit/>
            </a:bodyPr>
            <a:lstStyle/>
            <a:p>
              <a:r>
                <a:rPr lang="en-US" sz="1000" b="1" dirty="0">
                  <a:solidFill>
                    <a:schemeClr val="tx2">
                      <a:lumMod val="90000"/>
                      <a:lumOff val="10000"/>
                    </a:schemeClr>
                  </a:solidFill>
                </a:rPr>
                <a:t>David Sample</a:t>
              </a:r>
            </a:p>
          </p:txBody>
        </p:sp>
      </p:grpSp>
      <p:sp>
        <p:nvSpPr>
          <p:cNvPr id="2" name="Rectangle 1">
            <a:extLst>
              <a:ext uri="{FF2B5EF4-FFF2-40B4-BE49-F238E27FC236}">
                <a16:creationId xmlns:a16="http://schemas.microsoft.com/office/drawing/2014/main" id="{2F61A247-8552-4AD2-B399-6A4881666EA1}"/>
              </a:ext>
            </a:extLst>
          </p:cNvPr>
          <p:cNvSpPr/>
          <p:nvPr/>
        </p:nvSpPr>
        <p:spPr>
          <a:xfrm>
            <a:off x="2585992" y="1490060"/>
            <a:ext cx="2748007" cy="38228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EE866741-CBF1-4435-8833-624572321305}"/>
              </a:ext>
            </a:extLst>
          </p:cNvPr>
          <p:cNvSpPr/>
          <p:nvPr/>
        </p:nvSpPr>
        <p:spPr>
          <a:xfrm>
            <a:off x="2649861" y="1322344"/>
            <a:ext cx="5427292" cy="557204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DABE8D28-BA54-4B2B-B3B0-05CDDE4F077D}"/>
              </a:ext>
            </a:extLst>
          </p:cNvPr>
          <p:cNvPicPr>
            <a:picLocks noChangeAspect="1"/>
          </p:cNvPicPr>
          <p:nvPr/>
        </p:nvPicPr>
        <p:blipFill>
          <a:blip r:embed="rId10"/>
          <a:stretch>
            <a:fillRect/>
          </a:stretch>
        </p:blipFill>
        <p:spPr>
          <a:xfrm>
            <a:off x="2585992" y="1505565"/>
            <a:ext cx="6023353" cy="2108495"/>
          </a:xfrm>
          <a:prstGeom prst="rect">
            <a:avLst/>
          </a:prstGeom>
        </p:spPr>
      </p:pic>
      <p:pic>
        <p:nvPicPr>
          <p:cNvPr id="9" name="Picture 8">
            <a:extLst>
              <a:ext uri="{FF2B5EF4-FFF2-40B4-BE49-F238E27FC236}">
                <a16:creationId xmlns:a16="http://schemas.microsoft.com/office/drawing/2014/main" id="{39BE4FE9-94E2-41A8-9350-146527F887EC}"/>
              </a:ext>
            </a:extLst>
          </p:cNvPr>
          <p:cNvPicPr>
            <a:picLocks noChangeAspect="1"/>
          </p:cNvPicPr>
          <p:nvPr/>
        </p:nvPicPr>
        <p:blipFill>
          <a:blip r:embed="rId11"/>
          <a:stretch>
            <a:fillRect/>
          </a:stretch>
        </p:blipFill>
        <p:spPr>
          <a:xfrm>
            <a:off x="2649861" y="2202079"/>
            <a:ext cx="5865620" cy="2606238"/>
          </a:xfrm>
          <a:prstGeom prst="rect">
            <a:avLst/>
          </a:prstGeom>
        </p:spPr>
      </p:pic>
      <p:sp>
        <p:nvSpPr>
          <p:cNvPr id="10" name="Oval 9">
            <a:extLst>
              <a:ext uri="{FF2B5EF4-FFF2-40B4-BE49-F238E27FC236}">
                <a16:creationId xmlns:a16="http://schemas.microsoft.com/office/drawing/2014/main" id="{1C31AA01-6596-40B7-8318-9E27DECD354A}"/>
              </a:ext>
            </a:extLst>
          </p:cNvPr>
          <p:cNvSpPr/>
          <p:nvPr/>
        </p:nvSpPr>
        <p:spPr>
          <a:xfrm>
            <a:off x="7971905" y="2377440"/>
            <a:ext cx="398244" cy="338326"/>
          </a:xfrm>
          <a:prstGeom prst="ellipse">
            <a:avLst/>
          </a:prstGeom>
          <a:noFill/>
          <a:ln w="5715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4" name="Picture 23">
            <a:extLst>
              <a:ext uri="{FF2B5EF4-FFF2-40B4-BE49-F238E27FC236}">
                <a16:creationId xmlns:a16="http://schemas.microsoft.com/office/drawing/2014/main" id="{8359E544-61CB-41C2-8637-86AC4F00CFA9}"/>
              </a:ext>
            </a:extLst>
          </p:cNvPr>
          <p:cNvPicPr>
            <a:picLocks noChangeAspect="1"/>
          </p:cNvPicPr>
          <p:nvPr/>
        </p:nvPicPr>
        <p:blipFill>
          <a:blip r:embed="rId12"/>
          <a:stretch>
            <a:fillRect/>
          </a:stretch>
        </p:blipFill>
        <p:spPr>
          <a:xfrm>
            <a:off x="1124182" y="1525534"/>
            <a:ext cx="1499746" cy="5170233"/>
          </a:xfrm>
          <a:prstGeom prst="rect">
            <a:avLst/>
          </a:prstGeom>
        </p:spPr>
      </p:pic>
      <p:sp>
        <p:nvSpPr>
          <p:cNvPr id="7" name="Arrow: Right 6">
            <a:extLst>
              <a:ext uri="{FF2B5EF4-FFF2-40B4-BE49-F238E27FC236}">
                <a16:creationId xmlns:a16="http://schemas.microsoft.com/office/drawing/2014/main" id="{66344072-C00B-492D-AFE8-8FD69BE37D40}"/>
              </a:ext>
            </a:extLst>
          </p:cNvPr>
          <p:cNvSpPr/>
          <p:nvPr/>
        </p:nvSpPr>
        <p:spPr>
          <a:xfrm>
            <a:off x="653030" y="6004890"/>
            <a:ext cx="626048" cy="288885"/>
          </a:xfrm>
          <a:prstGeom prst="rightArrow">
            <a:avLst/>
          </a:prstGeom>
          <a:solidFill>
            <a:schemeClr val="accent6"/>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Rectangle: Rounded Corners 11">
            <a:extLst>
              <a:ext uri="{FF2B5EF4-FFF2-40B4-BE49-F238E27FC236}">
                <a16:creationId xmlns:a16="http://schemas.microsoft.com/office/drawing/2014/main" id="{0203D225-5888-43C9-B286-84EBA2B361AB}"/>
              </a:ext>
            </a:extLst>
          </p:cNvPr>
          <p:cNvSpPr/>
          <p:nvPr/>
        </p:nvSpPr>
        <p:spPr>
          <a:xfrm>
            <a:off x="2607764" y="3014796"/>
            <a:ext cx="2748007" cy="1632019"/>
          </a:xfrm>
          <a:prstGeom prst="roundRect">
            <a:avLst/>
          </a:prstGeom>
          <a:noFill/>
          <a:ln w="3810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9307FA64-F2F6-4FB9-8C12-EFFD3D8B5516}"/>
              </a:ext>
            </a:extLst>
          </p:cNvPr>
          <p:cNvSpPr/>
          <p:nvPr/>
        </p:nvSpPr>
        <p:spPr>
          <a:xfrm>
            <a:off x="2649860" y="1677193"/>
            <a:ext cx="5875101" cy="38228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endParaRPr>
          </a:p>
        </p:txBody>
      </p:sp>
      <p:pic>
        <p:nvPicPr>
          <p:cNvPr id="4" name="Audio 3">
            <a:hlinkClick r:id="" action="ppaction://media"/>
            <a:extLst>
              <a:ext uri="{FF2B5EF4-FFF2-40B4-BE49-F238E27FC236}">
                <a16:creationId xmlns:a16="http://schemas.microsoft.com/office/drawing/2014/main" id="{08B939DB-CE9E-4D7B-8188-0DD8B139CB19}"/>
              </a:ext>
            </a:extLst>
          </p:cNvPr>
          <p:cNvPicPr>
            <a:picLocks noChangeAspect="1"/>
          </p:cNvPicPr>
          <p:nvPr>
            <a:audioFile r:link="rId3"/>
            <p:extLst>
              <p:ext uri="{DAA4B4D4-6D71-4841-9C94-3DE7FCFB9230}">
                <p14:media xmlns:p14="http://schemas.microsoft.com/office/powerpoint/2010/main" r:embed="rId2"/>
              </p:ext>
            </p:extLst>
          </p:nvPr>
        </p:nvPicPr>
        <p:blipFill>
          <a:blip r:embed="rId13"/>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1982297626"/>
      </p:ext>
    </p:extLst>
  </p:cSld>
  <p:clrMapOvr>
    <a:masterClrMapping/>
  </p:clrMapOvr>
  <mc:AlternateContent xmlns:mc="http://schemas.openxmlformats.org/markup-compatibility/2006" xmlns:p14="http://schemas.microsoft.com/office/powerpoint/2010/main">
    <mc:Choice Requires="p14">
      <p:transition spd="med" p14:dur="700" advTm="25565">
        <p:fade/>
      </p:transition>
    </mc:Choice>
    <mc:Fallback xmlns="">
      <p:transition spd="med" advTm="2556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up)">
                                      <p:cBhvr>
                                        <p:cTn id="11" dur="1000"/>
                                        <p:tgtEl>
                                          <p:spTgt spid="9"/>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up)">
                                      <p:cBhvr>
                                        <p:cTn id="14" dur="1000"/>
                                        <p:tgtEl>
                                          <p:spTgt spid="10"/>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up)">
                                      <p:cBhvr>
                                        <p:cTn id="17"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8" fill="hold" display="0">
                  <p:stCondLst>
                    <p:cond delay="indefinite"/>
                  </p:stCondLst>
                  <p:endCondLst>
                    <p:cond evt="onStopAudio" delay="0">
                      <p:tgtEl>
                        <p:sldTgt/>
                      </p:tgtEl>
                    </p:cond>
                  </p:endCondLst>
                </p:cTn>
                <p:tgtEl>
                  <p:spTgt spid="4"/>
                </p:tgtEl>
              </p:cMediaNode>
            </p:audio>
          </p:childTnLst>
        </p:cTn>
      </p:par>
    </p:tnLst>
    <p:bldLst>
      <p:bldP spid="10" grpId="0" animBg="1"/>
      <p:bldP spid="1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CFBC05C-CF25-41F2-8789-AFE54AD2226D}"/>
              </a:ext>
            </a:extLst>
          </p:cNvPr>
          <p:cNvSpPr/>
          <p:nvPr/>
        </p:nvSpPr>
        <p:spPr>
          <a:xfrm>
            <a:off x="-71242" y="0"/>
            <a:ext cx="9286483" cy="1122263"/>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72D5065-97BF-4445-90A8-A7F73C7AC5C7}"/>
              </a:ext>
            </a:extLst>
          </p:cNvPr>
          <p:cNvSpPr>
            <a:spLocks noGrp="1"/>
          </p:cNvSpPr>
          <p:nvPr>
            <p:ph type="title"/>
          </p:nvPr>
        </p:nvSpPr>
        <p:spPr>
          <a:xfrm>
            <a:off x="-1595534" y="406397"/>
            <a:ext cx="8229600" cy="603900"/>
          </a:xfrm>
        </p:spPr>
        <p:txBody>
          <a:bodyPr/>
          <a:lstStyle/>
          <a:p>
            <a:r>
              <a:rPr lang="en-US" dirty="0"/>
              <a:t>www.legion.org </a:t>
            </a:r>
            <a:br>
              <a:rPr lang="en-US" sz="5400" dirty="0"/>
            </a:br>
            <a:endParaRPr lang="en-US" sz="5400" dirty="0"/>
          </a:p>
        </p:txBody>
      </p:sp>
      <p:pic>
        <p:nvPicPr>
          <p:cNvPr id="5" name="Audio 4">
            <a:hlinkClick r:id="" action="ppaction://media"/>
            <a:extLst>
              <a:ext uri="{FF2B5EF4-FFF2-40B4-BE49-F238E27FC236}">
                <a16:creationId xmlns:a16="http://schemas.microsoft.com/office/drawing/2014/main" id="{5A22C6CB-C0E0-470A-A6E2-64541ED9CFAD}"/>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04238" y="6218238"/>
            <a:ext cx="487362" cy="487362"/>
          </a:xfrm>
          <a:prstGeom prst="rect">
            <a:avLst/>
          </a:prstGeom>
        </p:spPr>
      </p:pic>
      <p:pic>
        <p:nvPicPr>
          <p:cNvPr id="3" name="Picture 2">
            <a:extLst>
              <a:ext uri="{FF2B5EF4-FFF2-40B4-BE49-F238E27FC236}">
                <a16:creationId xmlns:a16="http://schemas.microsoft.com/office/drawing/2014/main" id="{08B525C1-D47E-259C-A516-8D57BB86735C}"/>
              </a:ext>
            </a:extLst>
          </p:cNvPr>
          <p:cNvPicPr>
            <a:picLocks noChangeAspect="1"/>
          </p:cNvPicPr>
          <p:nvPr/>
        </p:nvPicPr>
        <p:blipFill>
          <a:blip r:embed="rId7"/>
          <a:stretch>
            <a:fillRect/>
          </a:stretch>
        </p:blipFill>
        <p:spPr>
          <a:xfrm>
            <a:off x="-49783" y="1010297"/>
            <a:ext cx="9282477" cy="4506452"/>
          </a:xfrm>
          <a:prstGeom prst="rect">
            <a:avLst/>
          </a:prstGeom>
        </p:spPr>
      </p:pic>
      <p:sp>
        <p:nvSpPr>
          <p:cNvPr id="8" name="Arrow: Right 7">
            <a:extLst>
              <a:ext uri="{FF2B5EF4-FFF2-40B4-BE49-F238E27FC236}">
                <a16:creationId xmlns:a16="http://schemas.microsoft.com/office/drawing/2014/main" id="{1BA4390F-6C0B-4875-ACEC-26D3A1E26FAF}"/>
              </a:ext>
            </a:extLst>
          </p:cNvPr>
          <p:cNvSpPr/>
          <p:nvPr/>
        </p:nvSpPr>
        <p:spPr>
          <a:xfrm>
            <a:off x="6068788" y="1584210"/>
            <a:ext cx="735913" cy="486488"/>
          </a:xfrm>
          <a:prstGeom prst="rightArrow">
            <a:avLst/>
          </a:prstGeom>
          <a:solidFill>
            <a:schemeClr val="accent6">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2932903043"/>
      </p:ext>
    </p:extLst>
  </p:cSld>
  <p:clrMapOvr>
    <a:masterClrMapping/>
  </p:clrMapOvr>
  <mc:AlternateContent xmlns:mc="http://schemas.openxmlformats.org/markup-compatibility/2006" xmlns:p14="http://schemas.microsoft.com/office/powerpoint/2010/main">
    <mc:Choice Requires="p14">
      <p:transition spd="med" p14:dur="700" advTm="46021">
        <p:fade/>
      </p:transition>
    </mc:Choice>
    <mc:Fallback xmlns="">
      <p:transition spd="med" advTm="4602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1000" fill="hold"/>
                                        <p:tgtEl>
                                          <p:spTgt spid="8"/>
                                        </p:tgtEl>
                                        <p:attrNameLst>
                                          <p:attrName>ppt_x</p:attrName>
                                        </p:attrNameLst>
                                      </p:cBhvr>
                                      <p:tavLst>
                                        <p:tav tm="0">
                                          <p:val>
                                            <p:strVal val="0-#ppt_w/2"/>
                                          </p:val>
                                        </p:tav>
                                        <p:tav tm="100000">
                                          <p:val>
                                            <p:strVal val="#ppt_x"/>
                                          </p:val>
                                        </p:tav>
                                      </p:tavLst>
                                    </p:anim>
                                    <p:anim calcmode="lin" valueType="num">
                                      <p:cBhvr additive="base">
                                        <p:cTn id="12" dur="1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5"/>
                </p:tgtEl>
              </p:cMediaNode>
            </p:audio>
          </p:childTnLst>
        </p:cTn>
      </p:par>
    </p:tnLst>
    <p:bldLst>
      <p:bldP spid="8"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424BB85-DFA0-4607-BDE4-F7B437B3D9D1}"/>
              </a:ext>
            </a:extLst>
          </p:cNvPr>
          <p:cNvSpPr/>
          <p:nvPr/>
        </p:nvSpPr>
        <p:spPr>
          <a:xfrm>
            <a:off x="0" y="0"/>
            <a:ext cx="9144001"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E3EB0915-B50A-42FC-B76F-4CFB7DFDB5FC}"/>
              </a:ext>
            </a:extLst>
          </p:cNvPr>
          <p:cNvPicPr>
            <a:picLocks noChangeAspect="1"/>
          </p:cNvPicPr>
          <p:nvPr/>
        </p:nvPicPr>
        <p:blipFill>
          <a:blip r:embed="rId6"/>
          <a:stretch>
            <a:fillRect/>
          </a:stretch>
        </p:blipFill>
        <p:spPr>
          <a:xfrm>
            <a:off x="1130716" y="146112"/>
            <a:ext cx="6529258" cy="6565775"/>
          </a:xfrm>
          <a:prstGeom prst="rect">
            <a:avLst/>
          </a:prstGeom>
        </p:spPr>
      </p:pic>
      <p:grpSp>
        <p:nvGrpSpPr>
          <p:cNvPr id="13" name="Group 12">
            <a:extLst>
              <a:ext uri="{FF2B5EF4-FFF2-40B4-BE49-F238E27FC236}">
                <a16:creationId xmlns:a16="http://schemas.microsoft.com/office/drawing/2014/main" id="{8200B378-8768-419F-B623-BE6C9F941C48}"/>
              </a:ext>
            </a:extLst>
          </p:cNvPr>
          <p:cNvGrpSpPr/>
          <p:nvPr/>
        </p:nvGrpSpPr>
        <p:grpSpPr>
          <a:xfrm>
            <a:off x="6058022" y="1490060"/>
            <a:ext cx="2707268" cy="5149121"/>
            <a:chOff x="6058022" y="1490060"/>
            <a:chExt cx="2707268" cy="5149121"/>
          </a:xfrm>
        </p:grpSpPr>
        <p:pic>
          <p:nvPicPr>
            <p:cNvPr id="15" name="Picture 14">
              <a:extLst>
                <a:ext uri="{FF2B5EF4-FFF2-40B4-BE49-F238E27FC236}">
                  <a16:creationId xmlns:a16="http://schemas.microsoft.com/office/drawing/2014/main" id="{965B4F9B-F1B0-4236-97AE-344DBEE31D47}"/>
                </a:ext>
              </a:extLst>
            </p:cNvPr>
            <p:cNvPicPr>
              <a:picLocks noChangeAspect="1"/>
            </p:cNvPicPr>
            <p:nvPr/>
          </p:nvPicPr>
          <p:blipFill>
            <a:blip r:embed="rId7"/>
            <a:stretch>
              <a:fillRect/>
            </a:stretch>
          </p:blipFill>
          <p:spPr>
            <a:xfrm>
              <a:off x="6058022" y="1490060"/>
              <a:ext cx="1588104" cy="5149121"/>
            </a:xfrm>
            <a:prstGeom prst="rect">
              <a:avLst/>
            </a:prstGeom>
          </p:spPr>
        </p:pic>
        <p:sp>
          <p:nvSpPr>
            <p:cNvPr id="16" name="TextBox 15">
              <a:extLst>
                <a:ext uri="{FF2B5EF4-FFF2-40B4-BE49-F238E27FC236}">
                  <a16:creationId xmlns:a16="http://schemas.microsoft.com/office/drawing/2014/main" id="{340F4E9A-2B2B-4605-BAEB-AAFD83C1A60D}"/>
                </a:ext>
              </a:extLst>
            </p:cNvPr>
            <p:cNvSpPr txBox="1"/>
            <p:nvPr/>
          </p:nvSpPr>
          <p:spPr>
            <a:xfrm>
              <a:off x="6880913" y="2500322"/>
              <a:ext cx="1880225" cy="215444"/>
            </a:xfrm>
            <a:prstGeom prst="rect">
              <a:avLst/>
            </a:prstGeom>
            <a:solidFill>
              <a:schemeClr val="bg1"/>
            </a:solidFill>
          </p:spPr>
          <p:txBody>
            <a:bodyPr wrap="square" rtlCol="0">
              <a:spAutoFit/>
            </a:bodyPr>
            <a:lstStyle/>
            <a:p>
              <a:r>
                <a:rPr lang="en-US" sz="800" dirty="0">
                  <a:solidFill>
                    <a:schemeClr val="bg1">
                      <a:lumMod val="50000"/>
                    </a:schemeClr>
                  </a:solidFill>
                </a:rPr>
                <a:t>123456789</a:t>
              </a:r>
            </a:p>
          </p:txBody>
        </p:sp>
        <p:sp>
          <p:nvSpPr>
            <p:cNvPr id="19" name="TextBox 18">
              <a:extLst>
                <a:ext uri="{FF2B5EF4-FFF2-40B4-BE49-F238E27FC236}">
                  <a16:creationId xmlns:a16="http://schemas.microsoft.com/office/drawing/2014/main" id="{A0BABA54-383A-47C8-A5F8-40249BE4B59D}"/>
                </a:ext>
              </a:extLst>
            </p:cNvPr>
            <p:cNvSpPr txBox="1"/>
            <p:nvPr/>
          </p:nvSpPr>
          <p:spPr>
            <a:xfrm>
              <a:off x="6885065" y="4828676"/>
              <a:ext cx="1880225" cy="215444"/>
            </a:xfrm>
            <a:prstGeom prst="rect">
              <a:avLst/>
            </a:prstGeom>
            <a:solidFill>
              <a:schemeClr val="bg1"/>
            </a:solidFill>
          </p:spPr>
          <p:txBody>
            <a:bodyPr wrap="square" rtlCol="0">
              <a:spAutoFit/>
            </a:bodyPr>
            <a:lstStyle/>
            <a:p>
              <a:r>
                <a:rPr lang="en-US" sz="800" dirty="0">
                  <a:solidFill>
                    <a:schemeClr val="bg1">
                      <a:lumMod val="50000"/>
                    </a:schemeClr>
                  </a:solidFill>
                </a:rPr>
                <a:t>123456789</a:t>
              </a:r>
            </a:p>
          </p:txBody>
        </p:sp>
      </p:grpSp>
      <p:pic>
        <p:nvPicPr>
          <p:cNvPr id="20" name="Picture 19">
            <a:extLst>
              <a:ext uri="{FF2B5EF4-FFF2-40B4-BE49-F238E27FC236}">
                <a16:creationId xmlns:a16="http://schemas.microsoft.com/office/drawing/2014/main" id="{647A7B35-C49E-4F93-8476-CBBE5D651B1F}"/>
              </a:ext>
            </a:extLst>
          </p:cNvPr>
          <p:cNvPicPr>
            <a:picLocks noChangeAspect="1"/>
          </p:cNvPicPr>
          <p:nvPr/>
        </p:nvPicPr>
        <p:blipFill>
          <a:blip r:embed="rId8"/>
          <a:stretch>
            <a:fillRect/>
          </a:stretch>
        </p:blipFill>
        <p:spPr>
          <a:xfrm>
            <a:off x="2607764" y="3505198"/>
            <a:ext cx="3368093" cy="2870201"/>
          </a:xfrm>
          <a:prstGeom prst="rect">
            <a:avLst/>
          </a:prstGeom>
        </p:spPr>
      </p:pic>
      <p:grpSp>
        <p:nvGrpSpPr>
          <p:cNvPr id="21" name="Group 20">
            <a:extLst>
              <a:ext uri="{FF2B5EF4-FFF2-40B4-BE49-F238E27FC236}">
                <a16:creationId xmlns:a16="http://schemas.microsoft.com/office/drawing/2014/main" id="{B5B56470-C6CE-4906-9654-2E0554219C16}"/>
              </a:ext>
            </a:extLst>
          </p:cNvPr>
          <p:cNvGrpSpPr/>
          <p:nvPr/>
        </p:nvGrpSpPr>
        <p:grpSpPr>
          <a:xfrm>
            <a:off x="1130716" y="48490"/>
            <a:ext cx="6685013" cy="1188979"/>
            <a:chOff x="987273" y="146111"/>
            <a:chExt cx="6951529" cy="1098445"/>
          </a:xfrm>
        </p:grpSpPr>
        <p:pic>
          <p:nvPicPr>
            <p:cNvPr id="22" name="Picture 21">
              <a:extLst>
                <a:ext uri="{FF2B5EF4-FFF2-40B4-BE49-F238E27FC236}">
                  <a16:creationId xmlns:a16="http://schemas.microsoft.com/office/drawing/2014/main" id="{7AE64EE8-1F1A-4EEE-90F2-DF3779DEA716}"/>
                </a:ext>
              </a:extLst>
            </p:cNvPr>
            <p:cNvPicPr>
              <a:picLocks noChangeAspect="1"/>
            </p:cNvPicPr>
            <p:nvPr/>
          </p:nvPicPr>
          <p:blipFill>
            <a:blip r:embed="rId9"/>
            <a:stretch>
              <a:fillRect/>
            </a:stretch>
          </p:blipFill>
          <p:spPr>
            <a:xfrm>
              <a:off x="987273" y="146111"/>
              <a:ext cx="6951529" cy="1098445"/>
            </a:xfrm>
            <a:prstGeom prst="rect">
              <a:avLst/>
            </a:prstGeom>
          </p:spPr>
        </p:pic>
        <p:sp>
          <p:nvSpPr>
            <p:cNvPr id="23" name="TextBox 22">
              <a:extLst>
                <a:ext uri="{FF2B5EF4-FFF2-40B4-BE49-F238E27FC236}">
                  <a16:creationId xmlns:a16="http://schemas.microsoft.com/office/drawing/2014/main" id="{43446C26-A56C-4CC6-AEE7-55A4023D5211}"/>
                </a:ext>
              </a:extLst>
            </p:cNvPr>
            <p:cNvSpPr txBox="1"/>
            <p:nvPr/>
          </p:nvSpPr>
          <p:spPr>
            <a:xfrm>
              <a:off x="6189494" y="357485"/>
              <a:ext cx="1210733" cy="253916"/>
            </a:xfrm>
            <a:prstGeom prst="rect">
              <a:avLst/>
            </a:prstGeom>
            <a:solidFill>
              <a:schemeClr val="bg1"/>
            </a:solidFill>
          </p:spPr>
          <p:txBody>
            <a:bodyPr wrap="square" rtlCol="0">
              <a:spAutoFit/>
            </a:bodyPr>
            <a:lstStyle/>
            <a:p>
              <a:r>
                <a:rPr lang="en-US" sz="1000" b="1" dirty="0">
                  <a:solidFill>
                    <a:schemeClr val="tx2">
                      <a:lumMod val="90000"/>
                      <a:lumOff val="10000"/>
                    </a:schemeClr>
                  </a:solidFill>
                </a:rPr>
                <a:t>David Sample</a:t>
              </a:r>
            </a:p>
          </p:txBody>
        </p:sp>
      </p:grpSp>
      <p:sp>
        <p:nvSpPr>
          <p:cNvPr id="2" name="Rectangle 1">
            <a:extLst>
              <a:ext uri="{FF2B5EF4-FFF2-40B4-BE49-F238E27FC236}">
                <a16:creationId xmlns:a16="http://schemas.microsoft.com/office/drawing/2014/main" id="{2F61A247-8552-4AD2-B399-6A4881666EA1}"/>
              </a:ext>
            </a:extLst>
          </p:cNvPr>
          <p:cNvSpPr/>
          <p:nvPr/>
        </p:nvSpPr>
        <p:spPr>
          <a:xfrm>
            <a:off x="2585992" y="1490060"/>
            <a:ext cx="2748007" cy="38228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EE866741-CBF1-4435-8833-624572321305}"/>
              </a:ext>
            </a:extLst>
          </p:cNvPr>
          <p:cNvSpPr/>
          <p:nvPr/>
        </p:nvSpPr>
        <p:spPr>
          <a:xfrm>
            <a:off x="2649861" y="1322344"/>
            <a:ext cx="5427292" cy="557204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DABE8D28-BA54-4B2B-B3B0-05CDDE4F077D}"/>
              </a:ext>
            </a:extLst>
          </p:cNvPr>
          <p:cNvPicPr>
            <a:picLocks noChangeAspect="1"/>
          </p:cNvPicPr>
          <p:nvPr/>
        </p:nvPicPr>
        <p:blipFill>
          <a:blip r:embed="rId10"/>
          <a:stretch>
            <a:fillRect/>
          </a:stretch>
        </p:blipFill>
        <p:spPr>
          <a:xfrm>
            <a:off x="2585992" y="1505565"/>
            <a:ext cx="6023353" cy="2108495"/>
          </a:xfrm>
          <a:prstGeom prst="rect">
            <a:avLst/>
          </a:prstGeom>
        </p:spPr>
      </p:pic>
      <p:pic>
        <p:nvPicPr>
          <p:cNvPr id="9" name="Picture 8">
            <a:extLst>
              <a:ext uri="{FF2B5EF4-FFF2-40B4-BE49-F238E27FC236}">
                <a16:creationId xmlns:a16="http://schemas.microsoft.com/office/drawing/2014/main" id="{39BE4FE9-94E2-41A8-9350-146527F887EC}"/>
              </a:ext>
            </a:extLst>
          </p:cNvPr>
          <p:cNvPicPr>
            <a:picLocks noChangeAspect="1"/>
          </p:cNvPicPr>
          <p:nvPr/>
        </p:nvPicPr>
        <p:blipFill>
          <a:blip r:embed="rId11"/>
          <a:stretch>
            <a:fillRect/>
          </a:stretch>
        </p:blipFill>
        <p:spPr>
          <a:xfrm>
            <a:off x="2649861" y="2202079"/>
            <a:ext cx="5865620" cy="2606238"/>
          </a:xfrm>
          <a:prstGeom prst="rect">
            <a:avLst/>
          </a:prstGeom>
        </p:spPr>
      </p:pic>
      <p:pic>
        <p:nvPicPr>
          <p:cNvPr id="24" name="Picture 23">
            <a:extLst>
              <a:ext uri="{FF2B5EF4-FFF2-40B4-BE49-F238E27FC236}">
                <a16:creationId xmlns:a16="http://schemas.microsoft.com/office/drawing/2014/main" id="{8FF1C969-BBAC-4A82-99A4-D3FDEA78CB2B}"/>
              </a:ext>
            </a:extLst>
          </p:cNvPr>
          <p:cNvPicPr>
            <a:picLocks noChangeAspect="1"/>
          </p:cNvPicPr>
          <p:nvPr/>
        </p:nvPicPr>
        <p:blipFill>
          <a:blip r:embed="rId12"/>
          <a:stretch>
            <a:fillRect/>
          </a:stretch>
        </p:blipFill>
        <p:spPr>
          <a:xfrm>
            <a:off x="1124182" y="1525534"/>
            <a:ext cx="1499746" cy="5170233"/>
          </a:xfrm>
          <a:prstGeom prst="rect">
            <a:avLst/>
          </a:prstGeom>
        </p:spPr>
      </p:pic>
      <p:sp>
        <p:nvSpPr>
          <p:cNvPr id="7" name="Arrow: Right 6">
            <a:extLst>
              <a:ext uri="{FF2B5EF4-FFF2-40B4-BE49-F238E27FC236}">
                <a16:creationId xmlns:a16="http://schemas.microsoft.com/office/drawing/2014/main" id="{66344072-C00B-492D-AFE8-8FD69BE37D40}"/>
              </a:ext>
            </a:extLst>
          </p:cNvPr>
          <p:cNvSpPr/>
          <p:nvPr/>
        </p:nvSpPr>
        <p:spPr>
          <a:xfrm>
            <a:off x="631258" y="6054710"/>
            <a:ext cx="626048" cy="288885"/>
          </a:xfrm>
          <a:prstGeom prst="rightArrow">
            <a:avLst/>
          </a:prstGeom>
          <a:solidFill>
            <a:schemeClr val="accent6"/>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9D061E04-690C-454C-9999-82EBCE41C183}"/>
              </a:ext>
            </a:extLst>
          </p:cNvPr>
          <p:cNvSpPr/>
          <p:nvPr/>
        </p:nvSpPr>
        <p:spPr>
          <a:xfrm>
            <a:off x="2649860" y="1677193"/>
            <a:ext cx="5875101" cy="38228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endParaRPr>
          </a:p>
        </p:txBody>
      </p:sp>
      <p:sp>
        <p:nvSpPr>
          <p:cNvPr id="4" name="Oval 3">
            <a:extLst>
              <a:ext uri="{FF2B5EF4-FFF2-40B4-BE49-F238E27FC236}">
                <a16:creationId xmlns:a16="http://schemas.microsoft.com/office/drawing/2014/main" id="{F4F8D6F8-C666-4AC2-96C7-F361F0451367}"/>
              </a:ext>
            </a:extLst>
          </p:cNvPr>
          <p:cNvSpPr/>
          <p:nvPr/>
        </p:nvSpPr>
        <p:spPr>
          <a:xfrm>
            <a:off x="2687072" y="2446677"/>
            <a:ext cx="262862" cy="296357"/>
          </a:xfrm>
          <a:prstGeom prst="ellipse">
            <a:avLst/>
          </a:prstGeom>
          <a:noFill/>
          <a:ln w="3810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7" name="Picture 16">
            <a:extLst>
              <a:ext uri="{FF2B5EF4-FFF2-40B4-BE49-F238E27FC236}">
                <a16:creationId xmlns:a16="http://schemas.microsoft.com/office/drawing/2014/main" id="{B261BA49-4A28-4E83-927D-36C382943EC0}"/>
              </a:ext>
            </a:extLst>
          </p:cNvPr>
          <p:cNvPicPr>
            <a:picLocks noChangeAspect="1"/>
          </p:cNvPicPr>
          <p:nvPr/>
        </p:nvPicPr>
        <p:blipFill>
          <a:blip r:embed="rId13"/>
          <a:stretch>
            <a:fillRect/>
          </a:stretch>
        </p:blipFill>
        <p:spPr>
          <a:xfrm>
            <a:off x="2649861" y="2427537"/>
            <a:ext cx="5658942" cy="5345895"/>
          </a:xfrm>
          <a:prstGeom prst="rect">
            <a:avLst/>
          </a:prstGeom>
        </p:spPr>
      </p:pic>
      <p:sp>
        <p:nvSpPr>
          <p:cNvPr id="12" name="Rectangle: Rounded Corners 11">
            <a:extLst>
              <a:ext uri="{FF2B5EF4-FFF2-40B4-BE49-F238E27FC236}">
                <a16:creationId xmlns:a16="http://schemas.microsoft.com/office/drawing/2014/main" id="{0203D225-5888-43C9-B286-84EBA2B361AB}"/>
              </a:ext>
            </a:extLst>
          </p:cNvPr>
          <p:cNvSpPr/>
          <p:nvPr/>
        </p:nvSpPr>
        <p:spPr>
          <a:xfrm>
            <a:off x="2502440" y="4448570"/>
            <a:ext cx="2748007" cy="359748"/>
          </a:xfrm>
          <a:prstGeom prst="roundRect">
            <a:avLst/>
          </a:prstGeom>
          <a:noFill/>
          <a:ln w="3810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6" name="TextBox 25">
            <a:extLst>
              <a:ext uri="{FF2B5EF4-FFF2-40B4-BE49-F238E27FC236}">
                <a16:creationId xmlns:a16="http://schemas.microsoft.com/office/drawing/2014/main" id="{3673475A-594A-4864-9879-5D0C24E9B444}"/>
              </a:ext>
            </a:extLst>
          </p:cNvPr>
          <p:cNvSpPr txBox="1"/>
          <p:nvPr/>
        </p:nvSpPr>
        <p:spPr>
          <a:xfrm>
            <a:off x="6592800" y="5421548"/>
            <a:ext cx="1222929" cy="461665"/>
          </a:xfrm>
          <a:prstGeom prst="rect">
            <a:avLst/>
          </a:prstGeom>
          <a:solidFill>
            <a:schemeClr val="bg1"/>
          </a:solidFill>
        </p:spPr>
        <p:txBody>
          <a:bodyPr wrap="square" rtlCol="0">
            <a:spAutoFit/>
          </a:bodyPr>
          <a:lstStyle/>
          <a:p>
            <a:r>
              <a:rPr lang="en-US" sz="800" dirty="0"/>
              <a:t>5745 Lee Road</a:t>
            </a:r>
          </a:p>
          <a:p>
            <a:r>
              <a:rPr lang="en-US" sz="800" dirty="0"/>
              <a:t>Indianapolis, IN 46216</a:t>
            </a:r>
          </a:p>
          <a:p>
            <a:endParaRPr lang="en-US" sz="800" dirty="0"/>
          </a:p>
        </p:txBody>
      </p:sp>
      <p:pic>
        <p:nvPicPr>
          <p:cNvPr id="8" name="Audio 7">
            <a:hlinkClick r:id="" action="ppaction://media"/>
            <a:extLst>
              <a:ext uri="{FF2B5EF4-FFF2-40B4-BE49-F238E27FC236}">
                <a16:creationId xmlns:a16="http://schemas.microsoft.com/office/drawing/2014/main" id="{3D771295-0326-4593-9BC8-70DADCA0526E}"/>
              </a:ext>
            </a:extLst>
          </p:cNvPr>
          <p:cNvPicPr>
            <a:picLocks noChangeAspect="1"/>
          </p:cNvPicPr>
          <p:nvPr>
            <a:audioFile r:link="rId3"/>
            <p:extLst>
              <p:ext uri="{DAA4B4D4-6D71-4841-9C94-3DE7FCFB9230}">
                <p14:media xmlns:p14="http://schemas.microsoft.com/office/powerpoint/2010/main" r:embed="rId2"/>
              </p:ext>
            </p:extLst>
          </p:nvPr>
        </p:nvPicPr>
        <p:blipFill>
          <a:blip r:embed="rId14"/>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3210929637"/>
      </p:ext>
    </p:extLst>
  </p:cSld>
  <p:clrMapOvr>
    <a:masterClrMapping/>
  </p:clrMapOvr>
  <mc:AlternateContent xmlns:mc="http://schemas.openxmlformats.org/markup-compatibility/2006" xmlns:p14="http://schemas.microsoft.com/office/powerpoint/2010/main">
    <mc:Choice Requires="p14">
      <p:transition spd="med" p14:dur="700" advTm="15928">
        <p:fade/>
      </p:transition>
    </mc:Choice>
    <mc:Fallback xmlns="">
      <p:transition spd="med" advTm="1592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10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ipe(up)">
                                      <p:cBhvr>
                                        <p:cTn id="16" dur="1000"/>
                                        <p:tgtEl>
                                          <p:spTgt spid="17"/>
                                        </p:tgtEl>
                                      </p:cBhvr>
                                    </p:animEffect>
                                  </p:childTnLst>
                                </p:cTn>
                              </p:par>
                              <p:par>
                                <p:cTn id="17" presetID="22" presetClass="entr" presetSubtype="1"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up)">
                                      <p:cBhvr>
                                        <p:cTn id="19" dur="1000"/>
                                        <p:tgtEl>
                                          <p:spTgt spid="12"/>
                                        </p:tgtEl>
                                      </p:cBhvr>
                                    </p:animEffect>
                                  </p:childTnLst>
                                </p:cTn>
                              </p:par>
                              <p:par>
                                <p:cTn id="20" presetID="22" presetClass="entr" presetSubtype="1" fill="hold" grpId="0" nodeType="with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wipe(up)">
                                      <p:cBhvr>
                                        <p:cTn id="22" dur="1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8"/>
                </p:tgtEl>
              </p:cMediaNode>
            </p:audio>
          </p:childTnLst>
        </p:cTn>
      </p:par>
    </p:tnLst>
    <p:bldLst>
      <p:bldP spid="4" grpId="0" animBg="1"/>
      <p:bldP spid="12" grpId="0" animBg="1"/>
      <p:bldP spid="26"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424BB85-DFA0-4607-BDE4-F7B437B3D9D1}"/>
              </a:ext>
            </a:extLst>
          </p:cNvPr>
          <p:cNvSpPr/>
          <p:nvPr/>
        </p:nvSpPr>
        <p:spPr>
          <a:xfrm>
            <a:off x="0" y="0"/>
            <a:ext cx="9144001"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E3EB0915-B50A-42FC-B76F-4CFB7DFDB5FC}"/>
              </a:ext>
            </a:extLst>
          </p:cNvPr>
          <p:cNvPicPr>
            <a:picLocks noChangeAspect="1"/>
          </p:cNvPicPr>
          <p:nvPr/>
        </p:nvPicPr>
        <p:blipFill>
          <a:blip r:embed="rId6"/>
          <a:stretch>
            <a:fillRect/>
          </a:stretch>
        </p:blipFill>
        <p:spPr>
          <a:xfrm>
            <a:off x="1130716" y="146112"/>
            <a:ext cx="6529258" cy="6565775"/>
          </a:xfrm>
          <a:prstGeom prst="rect">
            <a:avLst/>
          </a:prstGeom>
        </p:spPr>
      </p:pic>
      <p:grpSp>
        <p:nvGrpSpPr>
          <p:cNvPr id="13" name="Group 12">
            <a:extLst>
              <a:ext uri="{FF2B5EF4-FFF2-40B4-BE49-F238E27FC236}">
                <a16:creationId xmlns:a16="http://schemas.microsoft.com/office/drawing/2014/main" id="{8200B378-8768-419F-B623-BE6C9F941C48}"/>
              </a:ext>
            </a:extLst>
          </p:cNvPr>
          <p:cNvGrpSpPr/>
          <p:nvPr/>
        </p:nvGrpSpPr>
        <p:grpSpPr>
          <a:xfrm>
            <a:off x="6058022" y="1490060"/>
            <a:ext cx="2707268" cy="5149121"/>
            <a:chOff x="6058022" y="1490060"/>
            <a:chExt cx="2707268" cy="5149121"/>
          </a:xfrm>
        </p:grpSpPr>
        <p:pic>
          <p:nvPicPr>
            <p:cNvPr id="15" name="Picture 14">
              <a:extLst>
                <a:ext uri="{FF2B5EF4-FFF2-40B4-BE49-F238E27FC236}">
                  <a16:creationId xmlns:a16="http://schemas.microsoft.com/office/drawing/2014/main" id="{965B4F9B-F1B0-4236-97AE-344DBEE31D47}"/>
                </a:ext>
              </a:extLst>
            </p:cNvPr>
            <p:cNvPicPr>
              <a:picLocks noChangeAspect="1"/>
            </p:cNvPicPr>
            <p:nvPr/>
          </p:nvPicPr>
          <p:blipFill>
            <a:blip r:embed="rId7"/>
            <a:stretch>
              <a:fillRect/>
            </a:stretch>
          </p:blipFill>
          <p:spPr>
            <a:xfrm>
              <a:off x="6058022" y="1490060"/>
              <a:ext cx="1588104" cy="5149121"/>
            </a:xfrm>
            <a:prstGeom prst="rect">
              <a:avLst/>
            </a:prstGeom>
          </p:spPr>
        </p:pic>
        <p:sp>
          <p:nvSpPr>
            <p:cNvPr id="16" name="TextBox 15">
              <a:extLst>
                <a:ext uri="{FF2B5EF4-FFF2-40B4-BE49-F238E27FC236}">
                  <a16:creationId xmlns:a16="http://schemas.microsoft.com/office/drawing/2014/main" id="{340F4E9A-2B2B-4605-BAEB-AAFD83C1A60D}"/>
                </a:ext>
              </a:extLst>
            </p:cNvPr>
            <p:cNvSpPr txBox="1"/>
            <p:nvPr/>
          </p:nvSpPr>
          <p:spPr>
            <a:xfrm>
              <a:off x="6880913" y="2500322"/>
              <a:ext cx="1880225" cy="215444"/>
            </a:xfrm>
            <a:prstGeom prst="rect">
              <a:avLst/>
            </a:prstGeom>
            <a:solidFill>
              <a:schemeClr val="bg1"/>
            </a:solidFill>
          </p:spPr>
          <p:txBody>
            <a:bodyPr wrap="square" rtlCol="0">
              <a:spAutoFit/>
            </a:bodyPr>
            <a:lstStyle/>
            <a:p>
              <a:r>
                <a:rPr lang="en-US" sz="800" dirty="0">
                  <a:solidFill>
                    <a:schemeClr val="bg1">
                      <a:lumMod val="50000"/>
                    </a:schemeClr>
                  </a:solidFill>
                </a:rPr>
                <a:t>123456789</a:t>
              </a:r>
            </a:p>
          </p:txBody>
        </p:sp>
        <p:sp>
          <p:nvSpPr>
            <p:cNvPr id="19" name="TextBox 18">
              <a:extLst>
                <a:ext uri="{FF2B5EF4-FFF2-40B4-BE49-F238E27FC236}">
                  <a16:creationId xmlns:a16="http://schemas.microsoft.com/office/drawing/2014/main" id="{A0BABA54-383A-47C8-A5F8-40249BE4B59D}"/>
                </a:ext>
              </a:extLst>
            </p:cNvPr>
            <p:cNvSpPr txBox="1"/>
            <p:nvPr/>
          </p:nvSpPr>
          <p:spPr>
            <a:xfrm>
              <a:off x="6885065" y="4828676"/>
              <a:ext cx="1880225" cy="215444"/>
            </a:xfrm>
            <a:prstGeom prst="rect">
              <a:avLst/>
            </a:prstGeom>
            <a:solidFill>
              <a:schemeClr val="bg1"/>
            </a:solidFill>
          </p:spPr>
          <p:txBody>
            <a:bodyPr wrap="square" rtlCol="0">
              <a:spAutoFit/>
            </a:bodyPr>
            <a:lstStyle/>
            <a:p>
              <a:r>
                <a:rPr lang="en-US" sz="800" dirty="0">
                  <a:solidFill>
                    <a:schemeClr val="bg1">
                      <a:lumMod val="50000"/>
                    </a:schemeClr>
                  </a:solidFill>
                </a:rPr>
                <a:t>123456789</a:t>
              </a:r>
            </a:p>
          </p:txBody>
        </p:sp>
      </p:grpSp>
      <p:pic>
        <p:nvPicPr>
          <p:cNvPr id="20" name="Picture 19">
            <a:extLst>
              <a:ext uri="{FF2B5EF4-FFF2-40B4-BE49-F238E27FC236}">
                <a16:creationId xmlns:a16="http://schemas.microsoft.com/office/drawing/2014/main" id="{647A7B35-C49E-4F93-8476-CBBE5D651B1F}"/>
              </a:ext>
            </a:extLst>
          </p:cNvPr>
          <p:cNvPicPr>
            <a:picLocks noChangeAspect="1"/>
          </p:cNvPicPr>
          <p:nvPr/>
        </p:nvPicPr>
        <p:blipFill>
          <a:blip r:embed="rId8"/>
          <a:stretch>
            <a:fillRect/>
          </a:stretch>
        </p:blipFill>
        <p:spPr>
          <a:xfrm>
            <a:off x="2607764" y="3505198"/>
            <a:ext cx="3368093" cy="2870201"/>
          </a:xfrm>
          <a:prstGeom prst="rect">
            <a:avLst/>
          </a:prstGeom>
        </p:spPr>
      </p:pic>
      <p:grpSp>
        <p:nvGrpSpPr>
          <p:cNvPr id="21" name="Group 20">
            <a:extLst>
              <a:ext uri="{FF2B5EF4-FFF2-40B4-BE49-F238E27FC236}">
                <a16:creationId xmlns:a16="http://schemas.microsoft.com/office/drawing/2014/main" id="{B5B56470-C6CE-4906-9654-2E0554219C16}"/>
              </a:ext>
            </a:extLst>
          </p:cNvPr>
          <p:cNvGrpSpPr/>
          <p:nvPr/>
        </p:nvGrpSpPr>
        <p:grpSpPr>
          <a:xfrm>
            <a:off x="1130716" y="48490"/>
            <a:ext cx="6685013" cy="1188979"/>
            <a:chOff x="987273" y="146111"/>
            <a:chExt cx="6951529" cy="1098445"/>
          </a:xfrm>
        </p:grpSpPr>
        <p:pic>
          <p:nvPicPr>
            <p:cNvPr id="22" name="Picture 21">
              <a:extLst>
                <a:ext uri="{FF2B5EF4-FFF2-40B4-BE49-F238E27FC236}">
                  <a16:creationId xmlns:a16="http://schemas.microsoft.com/office/drawing/2014/main" id="{7AE64EE8-1F1A-4EEE-90F2-DF3779DEA716}"/>
                </a:ext>
              </a:extLst>
            </p:cNvPr>
            <p:cNvPicPr>
              <a:picLocks noChangeAspect="1"/>
            </p:cNvPicPr>
            <p:nvPr/>
          </p:nvPicPr>
          <p:blipFill>
            <a:blip r:embed="rId9"/>
            <a:stretch>
              <a:fillRect/>
            </a:stretch>
          </p:blipFill>
          <p:spPr>
            <a:xfrm>
              <a:off x="987273" y="146111"/>
              <a:ext cx="6951529" cy="1098445"/>
            </a:xfrm>
            <a:prstGeom prst="rect">
              <a:avLst/>
            </a:prstGeom>
          </p:spPr>
        </p:pic>
        <p:sp>
          <p:nvSpPr>
            <p:cNvPr id="23" name="TextBox 22">
              <a:extLst>
                <a:ext uri="{FF2B5EF4-FFF2-40B4-BE49-F238E27FC236}">
                  <a16:creationId xmlns:a16="http://schemas.microsoft.com/office/drawing/2014/main" id="{43446C26-A56C-4CC6-AEE7-55A4023D5211}"/>
                </a:ext>
              </a:extLst>
            </p:cNvPr>
            <p:cNvSpPr txBox="1"/>
            <p:nvPr/>
          </p:nvSpPr>
          <p:spPr>
            <a:xfrm>
              <a:off x="6189494" y="357485"/>
              <a:ext cx="1210733" cy="253916"/>
            </a:xfrm>
            <a:prstGeom prst="rect">
              <a:avLst/>
            </a:prstGeom>
            <a:solidFill>
              <a:schemeClr val="bg1"/>
            </a:solidFill>
          </p:spPr>
          <p:txBody>
            <a:bodyPr wrap="square" rtlCol="0">
              <a:spAutoFit/>
            </a:bodyPr>
            <a:lstStyle/>
            <a:p>
              <a:r>
                <a:rPr lang="en-US" sz="1000" b="1" dirty="0">
                  <a:solidFill>
                    <a:schemeClr val="tx2">
                      <a:lumMod val="90000"/>
                      <a:lumOff val="10000"/>
                    </a:schemeClr>
                  </a:solidFill>
                </a:rPr>
                <a:t>David Sample</a:t>
              </a:r>
            </a:p>
          </p:txBody>
        </p:sp>
      </p:grpSp>
      <p:sp>
        <p:nvSpPr>
          <p:cNvPr id="2" name="Rectangle 1">
            <a:extLst>
              <a:ext uri="{FF2B5EF4-FFF2-40B4-BE49-F238E27FC236}">
                <a16:creationId xmlns:a16="http://schemas.microsoft.com/office/drawing/2014/main" id="{2F61A247-8552-4AD2-B399-6A4881666EA1}"/>
              </a:ext>
            </a:extLst>
          </p:cNvPr>
          <p:cNvSpPr/>
          <p:nvPr/>
        </p:nvSpPr>
        <p:spPr>
          <a:xfrm>
            <a:off x="2585992" y="1490060"/>
            <a:ext cx="2748007" cy="38228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EE866741-CBF1-4435-8833-624572321305}"/>
              </a:ext>
            </a:extLst>
          </p:cNvPr>
          <p:cNvSpPr/>
          <p:nvPr/>
        </p:nvSpPr>
        <p:spPr>
          <a:xfrm>
            <a:off x="2649861" y="1322344"/>
            <a:ext cx="5427292" cy="557204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05183B59-1D90-4053-A07B-551AB4CEB7DE}"/>
              </a:ext>
            </a:extLst>
          </p:cNvPr>
          <p:cNvPicPr>
            <a:picLocks noChangeAspect="1"/>
          </p:cNvPicPr>
          <p:nvPr/>
        </p:nvPicPr>
        <p:blipFill>
          <a:blip r:embed="rId10"/>
          <a:stretch>
            <a:fillRect/>
          </a:stretch>
        </p:blipFill>
        <p:spPr>
          <a:xfrm>
            <a:off x="2548514" y="1373468"/>
            <a:ext cx="5853473" cy="2495806"/>
          </a:xfrm>
          <a:prstGeom prst="rect">
            <a:avLst/>
          </a:prstGeom>
        </p:spPr>
      </p:pic>
      <p:pic>
        <p:nvPicPr>
          <p:cNvPr id="12" name="Picture 11">
            <a:extLst>
              <a:ext uri="{FF2B5EF4-FFF2-40B4-BE49-F238E27FC236}">
                <a16:creationId xmlns:a16="http://schemas.microsoft.com/office/drawing/2014/main" id="{0457F2D7-F6D2-49DC-BEE0-98F9AC5E2A6D}"/>
              </a:ext>
            </a:extLst>
          </p:cNvPr>
          <p:cNvPicPr>
            <a:picLocks noChangeAspect="1"/>
          </p:cNvPicPr>
          <p:nvPr/>
        </p:nvPicPr>
        <p:blipFill>
          <a:blip r:embed="rId11"/>
          <a:stretch>
            <a:fillRect/>
          </a:stretch>
        </p:blipFill>
        <p:spPr>
          <a:xfrm>
            <a:off x="2585992" y="1988935"/>
            <a:ext cx="5853473" cy="4414722"/>
          </a:xfrm>
          <a:prstGeom prst="rect">
            <a:avLst/>
          </a:prstGeom>
        </p:spPr>
      </p:pic>
      <p:pic>
        <p:nvPicPr>
          <p:cNvPr id="24" name="Picture 23">
            <a:extLst>
              <a:ext uri="{FF2B5EF4-FFF2-40B4-BE49-F238E27FC236}">
                <a16:creationId xmlns:a16="http://schemas.microsoft.com/office/drawing/2014/main" id="{FAC8D4E5-F45D-49C8-BD34-E673FE0C0FB4}"/>
              </a:ext>
            </a:extLst>
          </p:cNvPr>
          <p:cNvPicPr>
            <a:picLocks noChangeAspect="1"/>
          </p:cNvPicPr>
          <p:nvPr/>
        </p:nvPicPr>
        <p:blipFill>
          <a:blip r:embed="rId12"/>
          <a:stretch>
            <a:fillRect/>
          </a:stretch>
        </p:blipFill>
        <p:spPr>
          <a:xfrm>
            <a:off x="1020819" y="1533485"/>
            <a:ext cx="1499746" cy="5170233"/>
          </a:xfrm>
          <a:prstGeom prst="rect">
            <a:avLst/>
          </a:prstGeom>
        </p:spPr>
      </p:pic>
      <p:sp>
        <p:nvSpPr>
          <p:cNvPr id="7" name="Arrow: Right 6">
            <a:extLst>
              <a:ext uri="{FF2B5EF4-FFF2-40B4-BE49-F238E27FC236}">
                <a16:creationId xmlns:a16="http://schemas.microsoft.com/office/drawing/2014/main" id="{66344072-C00B-492D-AFE8-8FD69BE37D40}"/>
              </a:ext>
            </a:extLst>
          </p:cNvPr>
          <p:cNvSpPr/>
          <p:nvPr/>
        </p:nvSpPr>
        <p:spPr>
          <a:xfrm>
            <a:off x="534376" y="6230956"/>
            <a:ext cx="626048" cy="288885"/>
          </a:xfrm>
          <a:prstGeom prst="rightArrow">
            <a:avLst/>
          </a:prstGeom>
          <a:solidFill>
            <a:schemeClr val="accent6"/>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4" name="Audio 3">
            <a:hlinkClick r:id="" action="ppaction://media"/>
            <a:extLst>
              <a:ext uri="{FF2B5EF4-FFF2-40B4-BE49-F238E27FC236}">
                <a16:creationId xmlns:a16="http://schemas.microsoft.com/office/drawing/2014/main" id="{88531410-977F-4B6A-8B7B-BB039709E0DF}"/>
              </a:ext>
            </a:extLst>
          </p:cNvPr>
          <p:cNvPicPr>
            <a:picLocks noChangeAspect="1"/>
          </p:cNvPicPr>
          <p:nvPr>
            <a:audioFile r:link="rId3"/>
            <p:extLst>
              <p:ext uri="{DAA4B4D4-6D71-4841-9C94-3DE7FCFB9230}">
                <p14:media xmlns:p14="http://schemas.microsoft.com/office/powerpoint/2010/main" r:embed="rId2"/>
              </p:ext>
            </p:extLst>
          </p:nvPr>
        </p:nvPicPr>
        <p:blipFill>
          <a:blip r:embed="rId13"/>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2698486169"/>
      </p:ext>
    </p:extLst>
  </p:cSld>
  <p:clrMapOvr>
    <a:masterClrMapping/>
  </p:clrMapOvr>
  <mc:AlternateContent xmlns:mc="http://schemas.openxmlformats.org/markup-compatibility/2006" xmlns:p14="http://schemas.microsoft.com/office/powerpoint/2010/main">
    <mc:Choice Requires="p14">
      <p:transition spd="med" p14:dur="700" advTm="13885">
        <p:fade/>
      </p:transition>
    </mc:Choice>
    <mc:Fallback xmlns="">
      <p:transition spd="med" advTm="1388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424BB85-DFA0-4607-BDE4-F7B437B3D9D1}"/>
              </a:ext>
            </a:extLst>
          </p:cNvPr>
          <p:cNvSpPr/>
          <p:nvPr/>
        </p:nvSpPr>
        <p:spPr>
          <a:xfrm>
            <a:off x="0" y="0"/>
            <a:ext cx="9144001"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E3EB0915-B50A-42FC-B76F-4CFB7DFDB5FC}"/>
              </a:ext>
            </a:extLst>
          </p:cNvPr>
          <p:cNvPicPr>
            <a:picLocks noChangeAspect="1"/>
          </p:cNvPicPr>
          <p:nvPr/>
        </p:nvPicPr>
        <p:blipFill>
          <a:blip r:embed="rId6"/>
          <a:stretch>
            <a:fillRect/>
          </a:stretch>
        </p:blipFill>
        <p:spPr>
          <a:xfrm>
            <a:off x="1130716" y="146112"/>
            <a:ext cx="6529258" cy="6565775"/>
          </a:xfrm>
          <a:prstGeom prst="rect">
            <a:avLst/>
          </a:prstGeom>
        </p:spPr>
      </p:pic>
      <p:grpSp>
        <p:nvGrpSpPr>
          <p:cNvPr id="13" name="Group 12">
            <a:extLst>
              <a:ext uri="{FF2B5EF4-FFF2-40B4-BE49-F238E27FC236}">
                <a16:creationId xmlns:a16="http://schemas.microsoft.com/office/drawing/2014/main" id="{8200B378-8768-419F-B623-BE6C9F941C48}"/>
              </a:ext>
            </a:extLst>
          </p:cNvPr>
          <p:cNvGrpSpPr/>
          <p:nvPr/>
        </p:nvGrpSpPr>
        <p:grpSpPr>
          <a:xfrm>
            <a:off x="6058022" y="1490060"/>
            <a:ext cx="2707268" cy="5149121"/>
            <a:chOff x="6058022" y="1490060"/>
            <a:chExt cx="2707268" cy="5149121"/>
          </a:xfrm>
        </p:grpSpPr>
        <p:pic>
          <p:nvPicPr>
            <p:cNvPr id="15" name="Picture 14">
              <a:extLst>
                <a:ext uri="{FF2B5EF4-FFF2-40B4-BE49-F238E27FC236}">
                  <a16:creationId xmlns:a16="http://schemas.microsoft.com/office/drawing/2014/main" id="{965B4F9B-F1B0-4236-97AE-344DBEE31D47}"/>
                </a:ext>
              </a:extLst>
            </p:cNvPr>
            <p:cNvPicPr>
              <a:picLocks noChangeAspect="1"/>
            </p:cNvPicPr>
            <p:nvPr/>
          </p:nvPicPr>
          <p:blipFill>
            <a:blip r:embed="rId7"/>
            <a:stretch>
              <a:fillRect/>
            </a:stretch>
          </p:blipFill>
          <p:spPr>
            <a:xfrm>
              <a:off x="6058022" y="1490060"/>
              <a:ext cx="1588104" cy="5149121"/>
            </a:xfrm>
            <a:prstGeom prst="rect">
              <a:avLst/>
            </a:prstGeom>
          </p:spPr>
        </p:pic>
        <p:sp>
          <p:nvSpPr>
            <p:cNvPr id="16" name="TextBox 15">
              <a:extLst>
                <a:ext uri="{FF2B5EF4-FFF2-40B4-BE49-F238E27FC236}">
                  <a16:creationId xmlns:a16="http://schemas.microsoft.com/office/drawing/2014/main" id="{340F4E9A-2B2B-4605-BAEB-AAFD83C1A60D}"/>
                </a:ext>
              </a:extLst>
            </p:cNvPr>
            <p:cNvSpPr txBox="1"/>
            <p:nvPr/>
          </p:nvSpPr>
          <p:spPr>
            <a:xfrm>
              <a:off x="6880913" y="2500322"/>
              <a:ext cx="1880225" cy="215444"/>
            </a:xfrm>
            <a:prstGeom prst="rect">
              <a:avLst/>
            </a:prstGeom>
            <a:solidFill>
              <a:schemeClr val="bg1"/>
            </a:solidFill>
          </p:spPr>
          <p:txBody>
            <a:bodyPr wrap="square" rtlCol="0">
              <a:spAutoFit/>
            </a:bodyPr>
            <a:lstStyle/>
            <a:p>
              <a:r>
                <a:rPr lang="en-US" sz="800" dirty="0">
                  <a:solidFill>
                    <a:schemeClr val="bg1">
                      <a:lumMod val="50000"/>
                    </a:schemeClr>
                  </a:solidFill>
                </a:rPr>
                <a:t>123456789</a:t>
              </a:r>
            </a:p>
          </p:txBody>
        </p:sp>
        <p:sp>
          <p:nvSpPr>
            <p:cNvPr id="19" name="TextBox 18">
              <a:extLst>
                <a:ext uri="{FF2B5EF4-FFF2-40B4-BE49-F238E27FC236}">
                  <a16:creationId xmlns:a16="http://schemas.microsoft.com/office/drawing/2014/main" id="{A0BABA54-383A-47C8-A5F8-40249BE4B59D}"/>
                </a:ext>
              </a:extLst>
            </p:cNvPr>
            <p:cNvSpPr txBox="1"/>
            <p:nvPr/>
          </p:nvSpPr>
          <p:spPr>
            <a:xfrm>
              <a:off x="6885065" y="4828676"/>
              <a:ext cx="1880225" cy="215444"/>
            </a:xfrm>
            <a:prstGeom prst="rect">
              <a:avLst/>
            </a:prstGeom>
            <a:solidFill>
              <a:schemeClr val="bg1"/>
            </a:solidFill>
          </p:spPr>
          <p:txBody>
            <a:bodyPr wrap="square" rtlCol="0">
              <a:spAutoFit/>
            </a:bodyPr>
            <a:lstStyle/>
            <a:p>
              <a:r>
                <a:rPr lang="en-US" sz="800" dirty="0">
                  <a:solidFill>
                    <a:schemeClr val="bg1">
                      <a:lumMod val="50000"/>
                    </a:schemeClr>
                  </a:solidFill>
                </a:rPr>
                <a:t>123456789</a:t>
              </a:r>
            </a:p>
          </p:txBody>
        </p:sp>
      </p:grpSp>
      <p:pic>
        <p:nvPicPr>
          <p:cNvPr id="20" name="Picture 19">
            <a:extLst>
              <a:ext uri="{FF2B5EF4-FFF2-40B4-BE49-F238E27FC236}">
                <a16:creationId xmlns:a16="http://schemas.microsoft.com/office/drawing/2014/main" id="{647A7B35-C49E-4F93-8476-CBBE5D651B1F}"/>
              </a:ext>
            </a:extLst>
          </p:cNvPr>
          <p:cNvPicPr>
            <a:picLocks noChangeAspect="1"/>
          </p:cNvPicPr>
          <p:nvPr/>
        </p:nvPicPr>
        <p:blipFill>
          <a:blip r:embed="rId8"/>
          <a:stretch>
            <a:fillRect/>
          </a:stretch>
        </p:blipFill>
        <p:spPr>
          <a:xfrm>
            <a:off x="2607764" y="3505198"/>
            <a:ext cx="3368093" cy="2870201"/>
          </a:xfrm>
          <a:prstGeom prst="rect">
            <a:avLst/>
          </a:prstGeom>
        </p:spPr>
      </p:pic>
      <p:grpSp>
        <p:nvGrpSpPr>
          <p:cNvPr id="21" name="Group 20">
            <a:extLst>
              <a:ext uri="{FF2B5EF4-FFF2-40B4-BE49-F238E27FC236}">
                <a16:creationId xmlns:a16="http://schemas.microsoft.com/office/drawing/2014/main" id="{B5B56470-C6CE-4906-9654-2E0554219C16}"/>
              </a:ext>
            </a:extLst>
          </p:cNvPr>
          <p:cNvGrpSpPr/>
          <p:nvPr/>
        </p:nvGrpSpPr>
        <p:grpSpPr>
          <a:xfrm>
            <a:off x="1130716" y="48490"/>
            <a:ext cx="6685013" cy="1188979"/>
            <a:chOff x="987273" y="146111"/>
            <a:chExt cx="6951529" cy="1098445"/>
          </a:xfrm>
        </p:grpSpPr>
        <p:pic>
          <p:nvPicPr>
            <p:cNvPr id="22" name="Picture 21">
              <a:extLst>
                <a:ext uri="{FF2B5EF4-FFF2-40B4-BE49-F238E27FC236}">
                  <a16:creationId xmlns:a16="http://schemas.microsoft.com/office/drawing/2014/main" id="{7AE64EE8-1F1A-4EEE-90F2-DF3779DEA716}"/>
                </a:ext>
              </a:extLst>
            </p:cNvPr>
            <p:cNvPicPr>
              <a:picLocks noChangeAspect="1"/>
            </p:cNvPicPr>
            <p:nvPr/>
          </p:nvPicPr>
          <p:blipFill>
            <a:blip r:embed="rId9"/>
            <a:stretch>
              <a:fillRect/>
            </a:stretch>
          </p:blipFill>
          <p:spPr>
            <a:xfrm>
              <a:off x="987273" y="146111"/>
              <a:ext cx="6951529" cy="1098445"/>
            </a:xfrm>
            <a:prstGeom prst="rect">
              <a:avLst/>
            </a:prstGeom>
          </p:spPr>
        </p:pic>
        <p:sp>
          <p:nvSpPr>
            <p:cNvPr id="23" name="TextBox 22">
              <a:extLst>
                <a:ext uri="{FF2B5EF4-FFF2-40B4-BE49-F238E27FC236}">
                  <a16:creationId xmlns:a16="http://schemas.microsoft.com/office/drawing/2014/main" id="{43446C26-A56C-4CC6-AEE7-55A4023D5211}"/>
                </a:ext>
              </a:extLst>
            </p:cNvPr>
            <p:cNvSpPr txBox="1"/>
            <p:nvPr/>
          </p:nvSpPr>
          <p:spPr>
            <a:xfrm>
              <a:off x="6189494" y="357485"/>
              <a:ext cx="1210733" cy="253916"/>
            </a:xfrm>
            <a:prstGeom prst="rect">
              <a:avLst/>
            </a:prstGeom>
            <a:solidFill>
              <a:schemeClr val="bg1"/>
            </a:solidFill>
          </p:spPr>
          <p:txBody>
            <a:bodyPr wrap="square" rtlCol="0">
              <a:spAutoFit/>
            </a:bodyPr>
            <a:lstStyle/>
            <a:p>
              <a:r>
                <a:rPr lang="en-US" sz="1000" b="1" dirty="0">
                  <a:solidFill>
                    <a:schemeClr val="tx2">
                      <a:lumMod val="90000"/>
                      <a:lumOff val="10000"/>
                    </a:schemeClr>
                  </a:solidFill>
                </a:rPr>
                <a:t>David Sample</a:t>
              </a:r>
            </a:p>
          </p:txBody>
        </p:sp>
      </p:grpSp>
      <p:sp>
        <p:nvSpPr>
          <p:cNvPr id="2" name="Rectangle 1">
            <a:extLst>
              <a:ext uri="{FF2B5EF4-FFF2-40B4-BE49-F238E27FC236}">
                <a16:creationId xmlns:a16="http://schemas.microsoft.com/office/drawing/2014/main" id="{2F61A247-8552-4AD2-B399-6A4881666EA1}"/>
              </a:ext>
            </a:extLst>
          </p:cNvPr>
          <p:cNvSpPr/>
          <p:nvPr/>
        </p:nvSpPr>
        <p:spPr>
          <a:xfrm>
            <a:off x="2585992" y="1490060"/>
            <a:ext cx="2748007" cy="38228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EE866741-CBF1-4435-8833-624572321305}"/>
              </a:ext>
            </a:extLst>
          </p:cNvPr>
          <p:cNvSpPr/>
          <p:nvPr/>
        </p:nvSpPr>
        <p:spPr>
          <a:xfrm>
            <a:off x="2649861" y="1322344"/>
            <a:ext cx="5427292" cy="557204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1EB1351D-FF69-48B7-A56A-06C8C17DCC84}"/>
              </a:ext>
            </a:extLst>
          </p:cNvPr>
          <p:cNvPicPr>
            <a:picLocks noChangeAspect="1"/>
          </p:cNvPicPr>
          <p:nvPr/>
        </p:nvPicPr>
        <p:blipFill>
          <a:blip r:embed="rId10"/>
          <a:stretch>
            <a:fillRect/>
          </a:stretch>
        </p:blipFill>
        <p:spPr>
          <a:xfrm>
            <a:off x="2607764" y="1453675"/>
            <a:ext cx="5427292" cy="1789683"/>
          </a:xfrm>
          <a:prstGeom prst="rect">
            <a:avLst/>
          </a:prstGeom>
        </p:spPr>
      </p:pic>
      <p:sp>
        <p:nvSpPr>
          <p:cNvPr id="10" name="TextBox 9">
            <a:extLst>
              <a:ext uri="{FF2B5EF4-FFF2-40B4-BE49-F238E27FC236}">
                <a16:creationId xmlns:a16="http://schemas.microsoft.com/office/drawing/2014/main" id="{0A4C0C38-4069-4837-8402-1C58CD9EA02C}"/>
              </a:ext>
            </a:extLst>
          </p:cNvPr>
          <p:cNvSpPr txBox="1"/>
          <p:nvPr/>
        </p:nvSpPr>
        <p:spPr>
          <a:xfrm>
            <a:off x="6413055" y="2390536"/>
            <a:ext cx="1267968" cy="338554"/>
          </a:xfrm>
          <a:prstGeom prst="rect">
            <a:avLst/>
          </a:prstGeom>
          <a:noFill/>
        </p:spPr>
        <p:txBody>
          <a:bodyPr wrap="square" rtlCol="0">
            <a:spAutoFit/>
          </a:bodyPr>
          <a:lstStyle/>
          <a:p>
            <a:r>
              <a:rPr lang="en-US" sz="800" dirty="0"/>
              <a:t>5745 Lee Road</a:t>
            </a:r>
          </a:p>
          <a:p>
            <a:r>
              <a:rPr lang="en-US" sz="800" dirty="0"/>
              <a:t>Indianapolis, IN 46216</a:t>
            </a:r>
          </a:p>
        </p:txBody>
      </p:sp>
      <p:sp>
        <p:nvSpPr>
          <p:cNvPr id="24" name="TextBox 23">
            <a:extLst>
              <a:ext uri="{FF2B5EF4-FFF2-40B4-BE49-F238E27FC236}">
                <a16:creationId xmlns:a16="http://schemas.microsoft.com/office/drawing/2014/main" id="{7CF6D3C7-C363-4BF4-B5C3-8BE6E30B887B}"/>
              </a:ext>
            </a:extLst>
          </p:cNvPr>
          <p:cNvSpPr txBox="1"/>
          <p:nvPr/>
        </p:nvSpPr>
        <p:spPr>
          <a:xfrm>
            <a:off x="2848835" y="2418001"/>
            <a:ext cx="920543" cy="215444"/>
          </a:xfrm>
          <a:prstGeom prst="rect">
            <a:avLst/>
          </a:prstGeom>
          <a:noFill/>
        </p:spPr>
        <p:txBody>
          <a:bodyPr wrap="square" rtlCol="0">
            <a:spAutoFit/>
          </a:bodyPr>
          <a:lstStyle/>
          <a:p>
            <a:r>
              <a:rPr lang="en-US" sz="800" dirty="0"/>
              <a:t>David Sample</a:t>
            </a:r>
          </a:p>
        </p:txBody>
      </p:sp>
      <p:sp>
        <p:nvSpPr>
          <p:cNvPr id="25" name="TextBox 24">
            <a:extLst>
              <a:ext uri="{FF2B5EF4-FFF2-40B4-BE49-F238E27FC236}">
                <a16:creationId xmlns:a16="http://schemas.microsoft.com/office/drawing/2014/main" id="{E9C31F92-C46E-47AA-AC1D-081D13409D79}"/>
              </a:ext>
            </a:extLst>
          </p:cNvPr>
          <p:cNvSpPr txBox="1"/>
          <p:nvPr/>
        </p:nvSpPr>
        <p:spPr>
          <a:xfrm>
            <a:off x="3725838" y="2187277"/>
            <a:ext cx="468313" cy="215444"/>
          </a:xfrm>
          <a:prstGeom prst="rect">
            <a:avLst/>
          </a:prstGeom>
          <a:noFill/>
        </p:spPr>
        <p:txBody>
          <a:bodyPr wrap="square" rtlCol="0">
            <a:spAutoFit/>
          </a:bodyPr>
          <a:lstStyle/>
          <a:p>
            <a:r>
              <a:rPr lang="en-US" sz="800" dirty="0"/>
              <a:t>1234</a:t>
            </a:r>
          </a:p>
        </p:txBody>
      </p:sp>
      <p:pic>
        <p:nvPicPr>
          <p:cNvPr id="26" name="Picture 25">
            <a:extLst>
              <a:ext uri="{FF2B5EF4-FFF2-40B4-BE49-F238E27FC236}">
                <a16:creationId xmlns:a16="http://schemas.microsoft.com/office/drawing/2014/main" id="{35F0E1F5-49B2-4E86-9A6B-199DE07048E4}"/>
              </a:ext>
            </a:extLst>
          </p:cNvPr>
          <p:cNvPicPr>
            <a:picLocks noChangeAspect="1"/>
          </p:cNvPicPr>
          <p:nvPr/>
        </p:nvPicPr>
        <p:blipFill>
          <a:blip r:embed="rId11"/>
          <a:stretch>
            <a:fillRect/>
          </a:stretch>
        </p:blipFill>
        <p:spPr>
          <a:xfrm>
            <a:off x="1108280" y="1533485"/>
            <a:ext cx="1499746" cy="5170233"/>
          </a:xfrm>
          <a:prstGeom prst="rect">
            <a:avLst/>
          </a:prstGeom>
        </p:spPr>
      </p:pic>
      <p:sp>
        <p:nvSpPr>
          <p:cNvPr id="7" name="Arrow: Right 6">
            <a:extLst>
              <a:ext uri="{FF2B5EF4-FFF2-40B4-BE49-F238E27FC236}">
                <a16:creationId xmlns:a16="http://schemas.microsoft.com/office/drawing/2014/main" id="{66344072-C00B-492D-AFE8-8FD69BE37D40}"/>
              </a:ext>
            </a:extLst>
          </p:cNvPr>
          <p:cNvSpPr/>
          <p:nvPr/>
        </p:nvSpPr>
        <p:spPr>
          <a:xfrm>
            <a:off x="639501" y="6427086"/>
            <a:ext cx="626048" cy="288885"/>
          </a:xfrm>
          <a:prstGeom prst="rightArrow">
            <a:avLst/>
          </a:prstGeom>
          <a:solidFill>
            <a:schemeClr val="accent6"/>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5" name="Audio 4">
            <a:hlinkClick r:id="" action="ppaction://media"/>
            <a:extLst>
              <a:ext uri="{FF2B5EF4-FFF2-40B4-BE49-F238E27FC236}">
                <a16:creationId xmlns:a16="http://schemas.microsoft.com/office/drawing/2014/main" id="{A9EF1D36-48BE-425A-A1E6-335572F8302D}"/>
              </a:ext>
            </a:extLst>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2877508379"/>
      </p:ext>
    </p:extLst>
  </p:cSld>
  <p:clrMapOvr>
    <a:masterClrMapping/>
  </p:clrMapOvr>
  <mc:AlternateContent xmlns:mc="http://schemas.openxmlformats.org/markup-compatibility/2006" xmlns:p14="http://schemas.microsoft.com/office/powerpoint/2010/main">
    <mc:Choice Requires="p14">
      <p:transition spd="med" p14:dur="700" advTm="19528">
        <p:fade/>
      </p:transition>
    </mc:Choice>
    <mc:Fallback xmlns="">
      <p:transition spd="med" advTm="1952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424BB85-DFA0-4607-BDE4-F7B437B3D9D1}"/>
              </a:ext>
            </a:extLst>
          </p:cNvPr>
          <p:cNvSpPr/>
          <p:nvPr/>
        </p:nvSpPr>
        <p:spPr>
          <a:xfrm>
            <a:off x="0" y="0"/>
            <a:ext cx="9144001"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E4EDC62C-DCAF-4B21-8298-C055B9A52FE1}"/>
              </a:ext>
            </a:extLst>
          </p:cNvPr>
          <p:cNvSpPr/>
          <p:nvPr/>
        </p:nvSpPr>
        <p:spPr>
          <a:xfrm>
            <a:off x="6391275" y="3912034"/>
            <a:ext cx="1110942" cy="34881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 name="Audio 1">
            <a:hlinkClick r:id="" action="ppaction://media"/>
            <a:extLst>
              <a:ext uri="{FF2B5EF4-FFF2-40B4-BE49-F238E27FC236}">
                <a16:creationId xmlns:a16="http://schemas.microsoft.com/office/drawing/2014/main" id="{924DF5B0-B805-4332-BEBE-979453F4F549}"/>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04238" y="6218238"/>
            <a:ext cx="487362" cy="487362"/>
          </a:xfrm>
          <a:prstGeom prst="rect">
            <a:avLst/>
          </a:prstGeom>
        </p:spPr>
      </p:pic>
      <p:pic>
        <p:nvPicPr>
          <p:cNvPr id="7" name="Picture 6">
            <a:extLst>
              <a:ext uri="{FF2B5EF4-FFF2-40B4-BE49-F238E27FC236}">
                <a16:creationId xmlns:a16="http://schemas.microsoft.com/office/drawing/2014/main" id="{DA857FCB-0D69-4F10-978A-D84DAC158365}"/>
              </a:ext>
            </a:extLst>
          </p:cNvPr>
          <p:cNvPicPr>
            <a:picLocks noChangeAspect="1"/>
          </p:cNvPicPr>
          <p:nvPr/>
        </p:nvPicPr>
        <p:blipFill>
          <a:blip r:embed="rId7"/>
          <a:stretch>
            <a:fillRect/>
          </a:stretch>
        </p:blipFill>
        <p:spPr>
          <a:xfrm>
            <a:off x="0" y="83438"/>
            <a:ext cx="9144000" cy="6691124"/>
          </a:xfrm>
          <a:prstGeom prst="rect">
            <a:avLst/>
          </a:prstGeom>
        </p:spPr>
      </p:pic>
      <p:sp>
        <p:nvSpPr>
          <p:cNvPr id="9" name="TextBox 8">
            <a:extLst>
              <a:ext uri="{FF2B5EF4-FFF2-40B4-BE49-F238E27FC236}">
                <a16:creationId xmlns:a16="http://schemas.microsoft.com/office/drawing/2014/main" id="{92AD969F-F144-40A1-B822-258F0984D67D}"/>
              </a:ext>
            </a:extLst>
          </p:cNvPr>
          <p:cNvSpPr txBox="1"/>
          <p:nvPr/>
        </p:nvSpPr>
        <p:spPr>
          <a:xfrm>
            <a:off x="7887810" y="3681202"/>
            <a:ext cx="926137" cy="230832"/>
          </a:xfrm>
          <a:prstGeom prst="rect">
            <a:avLst/>
          </a:prstGeom>
          <a:solidFill>
            <a:schemeClr val="bg1"/>
          </a:solidFill>
          <a:ln>
            <a:noFill/>
          </a:ln>
        </p:spPr>
        <p:txBody>
          <a:bodyPr wrap="square" rtlCol="0">
            <a:spAutoFit/>
          </a:bodyPr>
          <a:lstStyle/>
          <a:p>
            <a:r>
              <a:rPr lang="en-US" sz="900" dirty="0">
                <a:solidFill>
                  <a:schemeClr val="bg1">
                    <a:lumMod val="50000"/>
                  </a:schemeClr>
                </a:solidFill>
              </a:rPr>
              <a:t>123456789</a:t>
            </a:r>
          </a:p>
        </p:txBody>
      </p:sp>
      <p:sp>
        <p:nvSpPr>
          <p:cNvPr id="8" name="TextBox 7">
            <a:extLst>
              <a:ext uri="{FF2B5EF4-FFF2-40B4-BE49-F238E27FC236}">
                <a16:creationId xmlns:a16="http://schemas.microsoft.com/office/drawing/2014/main" id="{5DA5757A-0F7E-6BE3-B145-C8912C4A138B}"/>
              </a:ext>
            </a:extLst>
          </p:cNvPr>
          <p:cNvSpPr txBox="1"/>
          <p:nvPr/>
        </p:nvSpPr>
        <p:spPr>
          <a:xfrm>
            <a:off x="8070504" y="2956620"/>
            <a:ext cx="818315" cy="215444"/>
          </a:xfrm>
          <a:prstGeom prst="rect">
            <a:avLst/>
          </a:prstGeom>
          <a:solidFill>
            <a:schemeClr val="bg1"/>
          </a:solidFill>
        </p:spPr>
        <p:txBody>
          <a:bodyPr wrap="square" rtlCol="0">
            <a:spAutoFit/>
          </a:bodyPr>
          <a:lstStyle/>
          <a:p>
            <a:r>
              <a:rPr lang="en-US" sz="800" dirty="0"/>
              <a:t>12/31/2023</a:t>
            </a:r>
          </a:p>
        </p:txBody>
      </p:sp>
      <p:pic>
        <p:nvPicPr>
          <p:cNvPr id="6" name="Picture 5">
            <a:extLst>
              <a:ext uri="{FF2B5EF4-FFF2-40B4-BE49-F238E27FC236}">
                <a16:creationId xmlns:a16="http://schemas.microsoft.com/office/drawing/2014/main" id="{CFC29E08-8132-B7E8-92A0-AC6A72245E49}"/>
              </a:ext>
            </a:extLst>
          </p:cNvPr>
          <p:cNvPicPr>
            <a:picLocks noChangeAspect="1"/>
          </p:cNvPicPr>
          <p:nvPr/>
        </p:nvPicPr>
        <p:blipFill>
          <a:blip r:embed="rId8"/>
          <a:stretch>
            <a:fillRect/>
          </a:stretch>
        </p:blipFill>
        <p:spPr>
          <a:xfrm>
            <a:off x="3727927" y="2342398"/>
            <a:ext cx="5019992" cy="298258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ustDataLst>
      <p:tags r:id="rId1"/>
    </p:custDataLst>
    <p:extLst>
      <p:ext uri="{BB962C8B-B14F-4D97-AF65-F5344CB8AC3E}">
        <p14:creationId xmlns:p14="http://schemas.microsoft.com/office/powerpoint/2010/main" val="3882943585"/>
      </p:ext>
    </p:extLst>
  </p:cSld>
  <p:clrMapOvr>
    <a:masterClrMapping/>
  </p:clrMapOvr>
  <mc:AlternateContent xmlns:mc="http://schemas.openxmlformats.org/markup-compatibility/2006" xmlns:p14="http://schemas.microsoft.com/office/powerpoint/2010/main">
    <mc:Choice Requires="p14">
      <p:transition spd="med" p14:dur="700" advTm="12956">
        <p:fade/>
      </p:transition>
    </mc:Choice>
    <mc:Fallback xmlns="">
      <p:transition spd="med" advTm="1295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2"/>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1120C2F-B0E4-4C4F-8D3F-53C0E7EE9AF4}"/>
              </a:ext>
            </a:extLst>
          </p:cNvPr>
          <p:cNvSpPr txBox="1">
            <a:spLocks/>
          </p:cNvSpPr>
          <p:nvPr/>
        </p:nvSpPr>
        <p:spPr>
          <a:xfrm>
            <a:off x="0" y="2432971"/>
            <a:ext cx="9144000" cy="2714216"/>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6000" b="1" kern="1200">
                <a:solidFill>
                  <a:schemeClr val="bg1"/>
                </a:solidFill>
                <a:latin typeface="Helvetica" pitchFamily="2" charset="0"/>
                <a:ea typeface="+mj-ea"/>
                <a:cs typeface="+mj-cs"/>
              </a:defRPr>
            </a:lvl1pPr>
          </a:lstStyle>
          <a:p>
            <a:r>
              <a:rPr lang="en-US" sz="3600" dirty="0"/>
              <a:t>Email:</a:t>
            </a:r>
          </a:p>
          <a:p>
            <a:r>
              <a:rPr lang="en-US" sz="3600" dirty="0"/>
              <a:t> </a:t>
            </a:r>
            <a:r>
              <a:rPr lang="en-US" sz="3600" dirty="0">
                <a:hlinkClick r:id="rId5">
                  <a:extLst>
                    <a:ext uri="{A12FA001-AC4F-418D-AE19-62706E023703}">
                      <ahyp:hlinkClr xmlns:ahyp="http://schemas.microsoft.com/office/drawing/2018/hyperlinkcolor" val="tx"/>
                    </a:ext>
                  </a:extLst>
                </a:hlinkClick>
              </a:rPr>
              <a:t>mylegion@legion.org</a:t>
            </a:r>
            <a:endParaRPr lang="en-US" sz="3600" dirty="0"/>
          </a:p>
          <a:p>
            <a:endParaRPr lang="en-US" sz="3600" dirty="0"/>
          </a:p>
          <a:p>
            <a:r>
              <a:rPr lang="en-US" sz="3600" dirty="0"/>
              <a:t>Phone:</a:t>
            </a:r>
          </a:p>
          <a:p>
            <a:r>
              <a:rPr lang="en-US" sz="3600" dirty="0"/>
              <a:t>800.433.3318</a:t>
            </a:r>
          </a:p>
        </p:txBody>
      </p:sp>
      <p:pic>
        <p:nvPicPr>
          <p:cNvPr id="2" name="Audio 1">
            <a:hlinkClick r:id="" action="ppaction://media"/>
            <a:extLst>
              <a:ext uri="{FF2B5EF4-FFF2-40B4-BE49-F238E27FC236}">
                <a16:creationId xmlns:a16="http://schemas.microsoft.com/office/drawing/2014/main" id="{46733E83-0317-4A17-8E50-869F5399AA7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4234933108"/>
      </p:ext>
    </p:extLst>
  </p:cSld>
  <p:clrMapOvr>
    <a:masterClrMapping/>
  </p:clrMapOvr>
  <mc:AlternateContent xmlns:mc="http://schemas.openxmlformats.org/markup-compatibility/2006" xmlns:p14="http://schemas.microsoft.com/office/powerpoint/2010/main">
    <mc:Choice Requires="p14">
      <p:transition spd="med" p14:dur="700" advTm="8822">
        <p:fade/>
      </p:transition>
    </mc:Choice>
    <mc:Fallback xmlns="">
      <p:transition spd="med" advTm="882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CFBC05C-CF25-41F2-8789-AFE54AD2226D}"/>
              </a:ext>
            </a:extLst>
          </p:cNvPr>
          <p:cNvSpPr/>
          <p:nvPr/>
        </p:nvSpPr>
        <p:spPr>
          <a:xfrm>
            <a:off x="-71242" y="0"/>
            <a:ext cx="9286483" cy="1474237"/>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72D5065-97BF-4445-90A8-A7F73C7AC5C7}"/>
              </a:ext>
            </a:extLst>
          </p:cNvPr>
          <p:cNvSpPr>
            <a:spLocks noGrp="1"/>
          </p:cNvSpPr>
          <p:nvPr>
            <p:ph type="title"/>
          </p:nvPr>
        </p:nvSpPr>
        <p:spPr>
          <a:xfrm>
            <a:off x="-1595534" y="406397"/>
            <a:ext cx="8229600" cy="603900"/>
          </a:xfrm>
        </p:spPr>
        <p:txBody>
          <a:bodyPr/>
          <a:lstStyle/>
          <a:p>
            <a:r>
              <a:rPr lang="en-US" dirty="0"/>
              <a:t>www.mylegion.org </a:t>
            </a:r>
            <a:br>
              <a:rPr lang="en-US" sz="5400" dirty="0"/>
            </a:br>
            <a:endParaRPr lang="en-US" sz="5400" dirty="0"/>
          </a:p>
        </p:txBody>
      </p:sp>
      <p:pic>
        <p:nvPicPr>
          <p:cNvPr id="7" name="Picture 6">
            <a:extLst>
              <a:ext uri="{FF2B5EF4-FFF2-40B4-BE49-F238E27FC236}">
                <a16:creationId xmlns:a16="http://schemas.microsoft.com/office/drawing/2014/main" id="{9140A008-3F39-462E-9B11-EA9777B29B73}"/>
              </a:ext>
            </a:extLst>
          </p:cNvPr>
          <p:cNvPicPr>
            <a:picLocks noChangeAspect="1"/>
          </p:cNvPicPr>
          <p:nvPr/>
        </p:nvPicPr>
        <p:blipFill>
          <a:blip r:embed="rId6"/>
          <a:stretch>
            <a:fillRect/>
          </a:stretch>
        </p:blipFill>
        <p:spPr>
          <a:xfrm>
            <a:off x="-1" y="934819"/>
            <a:ext cx="9144000" cy="5456296"/>
          </a:xfrm>
          <a:prstGeom prst="rect">
            <a:avLst/>
          </a:prstGeom>
        </p:spPr>
      </p:pic>
      <p:sp>
        <p:nvSpPr>
          <p:cNvPr id="8" name="Arrow: Right 7">
            <a:extLst>
              <a:ext uri="{FF2B5EF4-FFF2-40B4-BE49-F238E27FC236}">
                <a16:creationId xmlns:a16="http://schemas.microsoft.com/office/drawing/2014/main" id="{2AD524E9-2957-4E13-B9EC-26EEE8D6CF9B}"/>
              </a:ext>
            </a:extLst>
          </p:cNvPr>
          <p:cNvSpPr/>
          <p:nvPr/>
        </p:nvSpPr>
        <p:spPr>
          <a:xfrm>
            <a:off x="7083232" y="1208661"/>
            <a:ext cx="620657" cy="404152"/>
          </a:xfrm>
          <a:prstGeom prst="rightArrow">
            <a:avLst/>
          </a:prstGeom>
          <a:solidFill>
            <a:schemeClr val="accent6">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Rectangle: Rounded Corners 2">
            <a:extLst>
              <a:ext uri="{FF2B5EF4-FFF2-40B4-BE49-F238E27FC236}">
                <a16:creationId xmlns:a16="http://schemas.microsoft.com/office/drawing/2014/main" id="{39A6614E-32C5-4061-A8EE-E95BE661001D}"/>
              </a:ext>
            </a:extLst>
          </p:cNvPr>
          <p:cNvSpPr/>
          <p:nvPr/>
        </p:nvSpPr>
        <p:spPr>
          <a:xfrm>
            <a:off x="4133850" y="5295900"/>
            <a:ext cx="1104900" cy="627281"/>
          </a:xfrm>
          <a:prstGeom prst="roundRect">
            <a:avLst/>
          </a:prstGeom>
          <a:noFill/>
          <a:ln w="57150">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5" name="Straight Arrow Connector 4">
            <a:extLst>
              <a:ext uri="{FF2B5EF4-FFF2-40B4-BE49-F238E27FC236}">
                <a16:creationId xmlns:a16="http://schemas.microsoft.com/office/drawing/2014/main" id="{93AF1F0F-71EB-4252-835B-1E3B933D72BC}"/>
              </a:ext>
            </a:extLst>
          </p:cNvPr>
          <p:cNvCxnSpPr>
            <a:cxnSpLocks/>
          </p:cNvCxnSpPr>
          <p:nvPr/>
        </p:nvCxnSpPr>
        <p:spPr>
          <a:xfrm flipH="1">
            <a:off x="5238750" y="1612813"/>
            <a:ext cx="1844482" cy="3578619"/>
          </a:xfrm>
          <a:prstGeom prst="straightConnector1">
            <a:avLst/>
          </a:prstGeom>
          <a:ln w="57150">
            <a:solidFill>
              <a:schemeClr val="accent6">
                <a:lumMod val="60000"/>
                <a:lumOff val="40000"/>
              </a:schemeClr>
            </a:solidFill>
            <a:tailEnd type="triangle"/>
          </a:ln>
          <a:effectLst/>
        </p:spPr>
        <p:style>
          <a:lnRef idx="2">
            <a:schemeClr val="accent1"/>
          </a:lnRef>
          <a:fillRef idx="0">
            <a:schemeClr val="accent1"/>
          </a:fillRef>
          <a:effectRef idx="1">
            <a:schemeClr val="accent1"/>
          </a:effectRef>
          <a:fontRef idx="minor">
            <a:schemeClr val="tx1"/>
          </a:fontRef>
        </p:style>
      </p:cxnSp>
      <p:pic>
        <p:nvPicPr>
          <p:cNvPr id="10" name="Audio 9">
            <a:hlinkClick r:id="" action="ppaction://media"/>
            <a:extLst>
              <a:ext uri="{FF2B5EF4-FFF2-40B4-BE49-F238E27FC236}">
                <a16:creationId xmlns:a16="http://schemas.microsoft.com/office/drawing/2014/main" id="{906BE9F4-B76B-4A7B-86F3-9D8D5538A116}"/>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1413224129"/>
      </p:ext>
    </p:extLst>
  </p:cSld>
  <p:clrMapOvr>
    <a:masterClrMapping/>
  </p:clrMapOvr>
  <mc:AlternateContent xmlns:mc="http://schemas.openxmlformats.org/markup-compatibility/2006" xmlns:p14="http://schemas.microsoft.com/office/powerpoint/2010/main">
    <mc:Choice Requires="p14">
      <p:transition spd="med" p14:dur="700" advTm="8475">
        <p:fade/>
      </p:transition>
    </mc:Choice>
    <mc:Fallback xmlns="">
      <p:transition spd="med" advTm="847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1000" fill="hold"/>
                                        <p:tgtEl>
                                          <p:spTgt spid="8"/>
                                        </p:tgtEl>
                                        <p:attrNameLst>
                                          <p:attrName>ppt_x</p:attrName>
                                        </p:attrNameLst>
                                      </p:cBhvr>
                                      <p:tavLst>
                                        <p:tav tm="0">
                                          <p:val>
                                            <p:strVal val="0-#ppt_w/2"/>
                                          </p:val>
                                        </p:tav>
                                        <p:tav tm="100000">
                                          <p:val>
                                            <p:strVal val="#ppt_x"/>
                                          </p:val>
                                        </p:tav>
                                      </p:tavLst>
                                    </p:anim>
                                    <p:anim calcmode="lin" valueType="num">
                                      <p:cBhvr additive="base">
                                        <p:cTn id="12" dur="10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up)">
                                      <p:cBhvr>
                                        <p:cTn id="17" dur="1000"/>
                                        <p:tgtEl>
                                          <p:spTgt spid="3"/>
                                        </p:tgtEl>
                                      </p:cBhvr>
                                    </p:animEffect>
                                  </p:childTnLst>
                                </p:cTn>
                              </p:par>
                              <p:par>
                                <p:cTn id="18" presetID="22" presetClass="entr" presetSubtype="1"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up)">
                                      <p:cBhvr>
                                        <p:cTn id="2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10"/>
                </p:tgtEl>
              </p:cMediaNode>
            </p:audio>
          </p:childTnLst>
        </p:cTn>
      </p:par>
    </p:tnLst>
    <p:bldLst>
      <p:bldP spid="8" grpId="0" animBg="1"/>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C3D00B4-676D-484F-AC3A-DC9B258DB0FF}"/>
              </a:ext>
            </a:extLst>
          </p:cNvPr>
          <p:cNvSpPr/>
          <p:nvPr/>
        </p:nvSpPr>
        <p:spPr>
          <a:xfrm>
            <a:off x="0" y="0"/>
            <a:ext cx="9144000"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DBB98ECF-22FD-410A-88F8-693198BBA7C8}"/>
              </a:ext>
            </a:extLst>
          </p:cNvPr>
          <p:cNvPicPr>
            <a:picLocks noChangeAspect="1"/>
          </p:cNvPicPr>
          <p:nvPr/>
        </p:nvPicPr>
        <p:blipFill>
          <a:blip r:embed="rId6"/>
          <a:stretch>
            <a:fillRect/>
          </a:stretch>
        </p:blipFill>
        <p:spPr>
          <a:xfrm>
            <a:off x="43047" y="0"/>
            <a:ext cx="9025247" cy="6858000"/>
          </a:xfrm>
          <a:prstGeom prst="rect">
            <a:avLst/>
          </a:prstGeom>
        </p:spPr>
      </p:pic>
      <p:sp>
        <p:nvSpPr>
          <p:cNvPr id="10" name="TextBox 9">
            <a:extLst>
              <a:ext uri="{FF2B5EF4-FFF2-40B4-BE49-F238E27FC236}">
                <a16:creationId xmlns:a16="http://schemas.microsoft.com/office/drawing/2014/main" id="{562006D5-F291-47A5-9EB7-6F8757FE1C2B}"/>
              </a:ext>
            </a:extLst>
          </p:cNvPr>
          <p:cNvSpPr txBox="1"/>
          <p:nvPr/>
        </p:nvSpPr>
        <p:spPr>
          <a:xfrm>
            <a:off x="7375074" y="678915"/>
            <a:ext cx="1698172" cy="276999"/>
          </a:xfrm>
          <a:prstGeom prst="rect">
            <a:avLst/>
          </a:prstGeom>
          <a:solidFill>
            <a:schemeClr val="bg1"/>
          </a:solidFill>
        </p:spPr>
        <p:txBody>
          <a:bodyPr wrap="square" rtlCol="0">
            <a:spAutoFit/>
          </a:bodyPr>
          <a:lstStyle/>
          <a:p>
            <a:r>
              <a:rPr lang="en-US" sz="1200" b="1" dirty="0">
                <a:solidFill>
                  <a:schemeClr val="tx2">
                    <a:lumMod val="75000"/>
                    <a:lumOff val="25000"/>
                  </a:schemeClr>
                </a:solidFill>
              </a:rPr>
              <a:t>David Sample</a:t>
            </a:r>
          </a:p>
        </p:txBody>
      </p:sp>
      <p:sp>
        <p:nvSpPr>
          <p:cNvPr id="7" name="Oval 6">
            <a:extLst>
              <a:ext uri="{FF2B5EF4-FFF2-40B4-BE49-F238E27FC236}">
                <a16:creationId xmlns:a16="http://schemas.microsoft.com/office/drawing/2014/main" id="{942E8B7A-C775-4840-8764-111FE10142A3}"/>
              </a:ext>
            </a:extLst>
          </p:cNvPr>
          <p:cNvSpPr/>
          <p:nvPr/>
        </p:nvSpPr>
        <p:spPr>
          <a:xfrm>
            <a:off x="7304319" y="266122"/>
            <a:ext cx="1513110" cy="1440888"/>
          </a:xfrm>
          <a:prstGeom prst="ellipse">
            <a:avLst/>
          </a:prstGeom>
          <a:noFill/>
          <a:ln w="38100">
            <a:solidFill>
              <a:schemeClr val="accent6">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3" name="Audio 2">
            <a:hlinkClick r:id="" action="ppaction://media"/>
            <a:extLst>
              <a:ext uri="{FF2B5EF4-FFF2-40B4-BE49-F238E27FC236}">
                <a16:creationId xmlns:a16="http://schemas.microsoft.com/office/drawing/2014/main" id="{FBF427A6-2DF0-43F1-AF8D-F3C020FF3214}"/>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2846197869"/>
      </p:ext>
    </p:extLst>
  </p:cSld>
  <p:clrMapOvr>
    <a:masterClrMapping/>
  </p:clrMapOvr>
  <mc:AlternateContent xmlns:mc="http://schemas.openxmlformats.org/markup-compatibility/2006" xmlns:p14="http://schemas.microsoft.com/office/powerpoint/2010/main">
    <mc:Choice Requires="p14">
      <p:transition spd="med" p14:dur="700" advTm="11238">
        <p:fade/>
      </p:transition>
    </mc:Choice>
    <mc:Fallback xmlns="">
      <p:transition spd="med" advTm="1123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22" presetClass="entr" presetSubtype="1"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wipe(up)">
                                      <p:cBhvr>
                                        <p:cTn id="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3"/>
                </p:tgtEl>
              </p:cMediaNode>
            </p:audio>
          </p:childTnLst>
        </p:cTn>
      </p:par>
    </p:tnLst>
    <p:bldLst>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C3D00B4-676D-484F-AC3A-DC9B258DB0FF}"/>
              </a:ext>
            </a:extLst>
          </p:cNvPr>
          <p:cNvSpPr/>
          <p:nvPr/>
        </p:nvSpPr>
        <p:spPr>
          <a:xfrm>
            <a:off x="0" y="0"/>
            <a:ext cx="9144000"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53101314-69DD-4806-A89B-97ABB6AB1D20}"/>
              </a:ext>
            </a:extLst>
          </p:cNvPr>
          <p:cNvPicPr>
            <a:picLocks noChangeAspect="1"/>
          </p:cNvPicPr>
          <p:nvPr/>
        </p:nvPicPr>
        <p:blipFill>
          <a:blip r:embed="rId6"/>
          <a:stretch>
            <a:fillRect/>
          </a:stretch>
        </p:blipFill>
        <p:spPr>
          <a:xfrm>
            <a:off x="43047" y="0"/>
            <a:ext cx="9025247" cy="6858000"/>
          </a:xfrm>
          <a:prstGeom prst="rect">
            <a:avLst/>
          </a:prstGeom>
        </p:spPr>
      </p:pic>
      <p:pic>
        <p:nvPicPr>
          <p:cNvPr id="8" name="Picture 7">
            <a:extLst>
              <a:ext uri="{FF2B5EF4-FFF2-40B4-BE49-F238E27FC236}">
                <a16:creationId xmlns:a16="http://schemas.microsoft.com/office/drawing/2014/main" id="{AFADB47E-19CB-41DA-BD9D-698BEEC2A0AF}"/>
              </a:ext>
            </a:extLst>
          </p:cNvPr>
          <p:cNvPicPr>
            <a:picLocks noChangeAspect="1"/>
          </p:cNvPicPr>
          <p:nvPr/>
        </p:nvPicPr>
        <p:blipFill>
          <a:blip r:embed="rId7"/>
          <a:stretch>
            <a:fillRect/>
          </a:stretch>
        </p:blipFill>
        <p:spPr>
          <a:xfrm>
            <a:off x="447021" y="1513076"/>
            <a:ext cx="1671878" cy="1763199"/>
          </a:xfrm>
          <a:prstGeom prst="rect">
            <a:avLst/>
          </a:prstGeom>
          <a:ln w="28575">
            <a:solidFill>
              <a:schemeClr val="accent6">
                <a:lumMod val="60000"/>
                <a:lumOff val="40000"/>
              </a:schemeClr>
            </a:solidFill>
          </a:ln>
          <a:effectLst/>
        </p:spPr>
      </p:pic>
      <p:sp>
        <p:nvSpPr>
          <p:cNvPr id="10" name="TextBox 9">
            <a:extLst>
              <a:ext uri="{FF2B5EF4-FFF2-40B4-BE49-F238E27FC236}">
                <a16:creationId xmlns:a16="http://schemas.microsoft.com/office/drawing/2014/main" id="{4DFCA238-E33A-4040-8F7F-1B18047894C6}"/>
              </a:ext>
            </a:extLst>
          </p:cNvPr>
          <p:cNvSpPr txBox="1"/>
          <p:nvPr/>
        </p:nvSpPr>
        <p:spPr>
          <a:xfrm>
            <a:off x="7375074" y="712781"/>
            <a:ext cx="1698172" cy="276999"/>
          </a:xfrm>
          <a:prstGeom prst="rect">
            <a:avLst/>
          </a:prstGeom>
          <a:solidFill>
            <a:schemeClr val="bg1"/>
          </a:solidFill>
        </p:spPr>
        <p:txBody>
          <a:bodyPr wrap="square" rtlCol="0">
            <a:spAutoFit/>
          </a:bodyPr>
          <a:lstStyle/>
          <a:p>
            <a:r>
              <a:rPr lang="en-US" sz="1200" b="1" dirty="0">
                <a:solidFill>
                  <a:schemeClr val="tx2">
                    <a:lumMod val="75000"/>
                    <a:lumOff val="25000"/>
                  </a:schemeClr>
                </a:solidFill>
              </a:rPr>
              <a:t>David Sample</a:t>
            </a:r>
          </a:p>
        </p:txBody>
      </p:sp>
      <p:pic>
        <p:nvPicPr>
          <p:cNvPr id="7" name="Audio 6">
            <a:hlinkClick r:id="" action="ppaction://media"/>
            <a:extLst>
              <a:ext uri="{FF2B5EF4-FFF2-40B4-BE49-F238E27FC236}">
                <a16:creationId xmlns:a16="http://schemas.microsoft.com/office/drawing/2014/main" id="{A29BD7D4-36E1-42C5-B4EE-54374EB2BC3B}"/>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624604760"/>
      </p:ext>
    </p:extLst>
  </p:cSld>
  <p:clrMapOvr>
    <a:masterClrMapping/>
  </p:clrMapOvr>
  <mc:AlternateContent xmlns:mc="http://schemas.openxmlformats.org/markup-compatibility/2006" xmlns:p14="http://schemas.microsoft.com/office/powerpoint/2010/main">
    <mc:Choice Requires="p14">
      <p:transition spd="med" p14:dur="700" advTm="23730">
        <p:fade/>
      </p:transition>
    </mc:Choice>
    <mc:Fallback xmlns="">
      <p:transition spd="med" advTm="2373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up)">
                                      <p:cBhvr>
                                        <p:cTn id="11"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C3D00B4-676D-484F-AC3A-DC9B258DB0FF}"/>
              </a:ext>
            </a:extLst>
          </p:cNvPr>
          <p:cNvSpPr/>
          <p:nvPr/>
        </p:nvSpPr>
        <p:spPr>
          <a:xfrm>
            <a:off x="0" y="0"/>
            <a:ext cx="9144000"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82FC804D-D951-4D3E-88D1-DD10AEE94347}"/>
              </a:ext>
            </a:extLst>
          </p:cNvPr>
          <p:cNvPicPr>
            <a:picLocks noChangeAspect="1"/>
          </p:cNvPicPr>
          <p:nvPr/>
        </p:nvPicPr>
        <p:blipFill>
          <a:blip r:embed="rId5"/>
          <a:stretch>
            <a:fillRect/>
          </a:stretch>
        </p:blipFill>
        <p:spPr>
          <a:xfrm>
            <a:off x="43047" y="0"/>
            <a:ext cx="9025247" cy="6858000"/>
          </a:xfrm>
          <a:prstGeom prst="rect">
            <a:avLst/>
          </a:prstGeom>
        </p:spPr>
      </p:pic>
      <p:sp>
        <p:nvSpPr>
          <p:cNvPr id="10" name="TextBox 9">
            <a:extLst>
              <a:ext uri="{FF2B5EF4-FFF2-40B4-BE49-F238E27FC236}">
                <a16:creationId xmlns:a16="http://schemas.microsoft.com/office/drawing/2014/main" id="{E8A93DD6-1509-4CD0-80C4-3CAC15DB0B4C}"/>
              </a:ext>
            </a:extLst>
          </p:cNvPr>
          <p:cNvSpPr txBox="1"/>
          <p:nvPr/>
        </p:nvSpPr>
        <p:spPr>
          <a:xfrm>
            <a:off x="7375074" y="695848"/>
            <a:ext cx="1698172" cy="276999"/>
          </a:xfrm>
          <a:prstGeom prst="rect">
            <a:avLst/>
          </a:prstGeom>
          <a:solidFill>
            <a:schemeClr val="bg1"/>
          </a:solidFill>
        </p:spPr>
        <p:txBody>
          <a:bodyPr wrap="square" rtlCol="0">
            <a:spAutoFit/>
          </a:bodyPr>
          <a:lstStyle/>
          <a:p>
            <a:r>
              <a:rPr lang="en-US" sz="1200" b="1" dirty="0">
                <a:solidFill>
                  <a:schemeClr val="tx2">
                    <a:lumMod val="75000"/>
                    <a:lumOff val="25000"/>
                  </a:schemeClr>
                </a:solidFill>
              </a:rPr>
              <a:t>David Sample</a:t>
            </a:r>
          </a:p>
        </p:txBody>
      </p:sp>
      <p:pic>
        <p:nvPicPr>
          <p:cNvPr id="11" name="Picture 10">
            <a:extLst>
              <a:ext uri="{FF2B5EF4-FFF2-40B4-BE49-F238E27FC236}">
                <a16:creationId xmlns:a16="http://schemas.microsoft.com/office/drawing/2014/main" id="{EDA11060-D087-4C19-8F7C-E00BC9E94DE4}"/>
              </a:ext>
            </a:extLst>
          </p:cNvPr>
          <p:cNvPicPr>
            <a:picLocks noChangeAspect="1"/>
          </p:cNvPicPr>
          <p:nvPr/>
        </p:nvPicPr>
        <p:blipFill>
          <a:blip r:embed="rId6"/>
          <a:stretch>
            <a:fillRect/>
          </a:stretch>
        </p:blipFill>
        <p:spPr>
          <a:xfrm>
            <a:off x="1981200" y="1476375"/>
            <a:ext cx="1771650" cy="1590675"/>
          </a:xfrm>
          <a:prstGeom prst="rect">
            <a:avLst/>
          </a:prstGeom>
          <a:ln w="38100">
            <a:solidFill>
              <a:schemeClr val="accent6">
                <a:lumMod val="60000"/>
                <a:lumOff val="40000"/>
              </a:schemeClr>
            </a:solidFill>
          </a:ln>
          <a:effectLst/>
        </p:spPr>
      </p:pic>
      <p:pic>
        <p:nvPicPr>
          <p:cNvPr id="4" name="Audio 3">
            <a:hlinkClick r:id="" action="ppaction://media"/>
            <a:extLst>
              <a:ext uri="{FF2B5EF4-FFF2-40B4-BE49-F238E27FC236}">
                <a16:creationId xmlns:a16="http://schemas.microsoft.com/office/drawing/2014/main" id="{890C71F9-6430-4921-A262-00FA05BBFF4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722813837"/>
      </p:ext>
    </p:extLst>
  </p:cSld>
  <p:clrMapOvr>
    <a:masterClrMapping/>
  </p:clrMapOvr>
  <mc:AlternateContent xmlns:mc="http://schemas.openxmlformats.org/markup-compatibility/2006" xmlns:p14="http://schemas.microsoft.com/office/powerpoint/2010/main">
    <mc:Choice Requires="p14">
      <p:transition spd="med" p14:dur="700" advTm="26981">
        <p:fade/>
      </p:transition>
    </mc:Choice>
    <mc:Fallback xmlns="">
      <p:transition spd="med" advTm="2698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C3D00B4-676D-484F-AC3A-DC9B258DB0FF}"/>
              </a:ext>
            </a:extLst>
          </p:cNvPr>
          <p:cNvSpPr/>
          <p:nvPr/>
        </p:nvSpPr>
        <p:spPr>
          <a:xfrm>
            <a:off x="0" y="0"/>
            <a:ext cx="9144000"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6E4EC56A-0F46-4136-A914-D5EC466B88BE}"/>
              </a:ext>
            </a:extLst>
          </p:cNvPr>
          <p:cNvPicPr>
            <a:picLocks noChangeAspect="1"/>
          </p:cNvPicPr>
          <p:nvPr/>
        </p:nvPicPr>
        <p:blipFill>
          <a:blip r:embed="rId5"/>
          <a:stretch>
            <a:fillRect/>
          </a:stretch>
        </p:blipFill>
        <p:spPr>
          <a:xfrm>
            <a:off x="43047" y="0"/>
            <a:ext cx="9025247" cy="6858000"/>
          </a:xfrm>
          <a:prstGeom prst="rect">
            <a:avLst/>
          </a:prstGeom>
        </p:spPr>
      </p:pic>
      <p:sp>
        <p:nvSpPr>
          <p:cNvPr id="10" name="TextBox 9">
            <a:extLst>
              <a:ext uri="{FF2B5EF4-FFF2-40B4-BE49-F238E27FC236}">
                <a16:creationId xmlns:a16="http://schemas.microsoft.com/office/drawing/2014/main" id="{69F30D9D-1870-4CC6-8219-E4AFF4FDD92D}"/>
              </a:ext>
            </a:extLst>
          </p:cNvPr>
          <p:cNvSpPr txBox="1"/>
          <p:nvPr/>
        </p:nvSpPr>
        <p:spPr>
          <a:xfrm>
            <a:off x="7375074" y="678915"/>
            <a:ext cx="1698172" cy="276999"/>
          </a:xfrm>
          <a:prstGeom prst="rect">
            <a:avLst/>
          </a:prstGeom>
          <a:solidFill>
            <a:schemeClr val="bg1"/>
          </a:solidFill>
        </p:spPr>
        <p:txBody>
          <a:bodyPr wrap="square" rtlCol="0">
            <a:spAutoFit/>
          </a:bodyPr>
          <a:lstStyle/>
          <a:p>
            <a:r>
              <a:rPr lang="en-US" sz="1200" b="1" dirty="0">
                <a:solidFill>
                  <a:schemeClr val="tx2">
                    <a:lumMod val="75000"/>
                    <a:lumOff val="25000"/>
                  </a:schemeClr>
                </a:solidFill>
              </a:rPr>
              <a:t>David Sample</a:t>
            </a:r>
          </a:p>
        </p:txBody>
      </p:sp>
      <p:pic>
        <p:nvPicPr>
          <p:cNvPr id="11" name="Picture 10">
            <a:extLst>
              <a:ext uri="{FF2B5EF4-FFF2-40B4-BE49-F238E27FC236}">
                <a16:creationId xmlns:a16="http://schemas.microsoft.com/office/drawing/2014/main" id="{067D0C11-CD36-4521-9C42-98705E259B70}"/>
              </a:ext>
            </a:extLst>
          </p:cNvPr>
          <p:cNvPicPr>
            <a:picLocks noChangeAspect="1"/>
          </p:cNvPicPr>
          <p:nvPr/>
        </p:nvPicPr>
        <p:blipFill>
          <a:blip r:embed="rId6"/>
          <a:stretch>
            <a:fillRect/>
          </a:stretch>
        </p:blipFill>
        <p:spPr>
          <a:xfrm>
            <a:off x="3328987" y="1490662"/>
            <a:ext cx="1724025" cy="2238375"/>
          </a:xfrm>
          <a:prstGeom prst="rect">
            <a:avLst/>
          </a:prstGeom>
          <a:ln w="38100">
            <a:solidFill>
              <a:schemeClr val="accent6">
                <a:lumMod val="60000"/>
                <a:lumOff val="40000"/>
              </a:schemeClr>
            </a:solidFill>
          </a:ln>
          <a:effectLst/>
        </p:spPr>
      </p:pic>
      <p:pic>
        <p:nvPicPr>
          <p:cNvPr id="2" name="Audio 1">
            <a:hlinkClick r:id="" action="ppaction://media"/>
            <a:extLst>
              <a:ext uri="{FF2B5EF4-FFF2-40B4-BE49-F238E27FC236}">
                <a16:creationId xmlns:a16="http://schemas.microsoft.com/office/drawing/2014/main" id="{F0BFF13B-EAEB-4142-9623-72AAE4047DC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805168604"/>
      </p:ext>
    </p:extLst>
  </p:cSld>
  <p:clrMapOvr>
    <a:masterClrMapping/>
  </p:clrMapOvr>
  <mc:AlternateContent xmlns:mc="http://schemas.openxmlformats.org/markup-compatibility/2006" xmlns:p14="http://schemas.microsoft.com/office/powerpoint/2010/main">
    <mc:Choice Requires="p14">
      <p:transition spd="med" p14:dur="700" advTm="22802">
        <p:fade/>
      </p:transition>
    </mc:Choice>
    <mc:Fallback xmlns="">
      <p:transition spd="med" advTm="2280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4.2|7.9|8.7|14.7"/>
</p:tagLst>
</file>

<file path=ppt/tags/tag10.xml><?xml version="1.0" encoding="utf-8"?>
<p:tagLst xmlns:a="http://schemas.openxmlformats.org/drawingml/2006/main" xmlns:r="http://schemas.openxmlformats.org/officeDocument/2006/relationships" xmlns:p="http://schemas.openxmlformats.org/presentationml/2006/main">
  <p:tag name="TIMING" val="|15.2|22.8|17.1|39.8"/>
</p:tagLst>
</file>

<file path=ppt/tags/tag11.xml><?xml version="1.0" encoding="utf-8"?>
<p:tagLst xmlns:a="http://schemas.openxmlformats.org/drawingml/2006/main" xmlns:r="http://schemas.openxmlformats.org/officeDocument/2006/relationships" xmlns:p="http://schemas.openxmlformats.org/presentationml/2006/main">
  <p:tag name="TIMING" val="|12.5"/>
</p:tagLst>
</file>

<file path=ppt/tags/tag12.xml><?xml version="1.0" encoding="utf-8"?>
<p:tagLst xmlns:a="http://schemas.openxmlformats.org/drawingml/2006/main" xmlns:r="http://schemas.openxmlformats.org/officeDocument/2006/relationships" xmlns:p="http://schemas.openxmlformats.org/presentationml/2006/main">
  <p:tag name="TIMING" val="|10.3"/>
</p:tagLst>
</file>

<file path=ppt/tags/tag13.xml><?xml version="1.0" encoding="utf-8"?>
<p:tagLst xmlns:a="http://schemas.openxmlformats.org/drawingml/2006/main" xmlns:r="http://schemas.openxmlformats.org/officeDocument/2006/relationships" xmlns:p="http://schemas.openxmlformats.org/presentationml/2006/main">
  <p:tag name="TIMING" val="|34.3|18.1|7.3"/>
</p:tagLst>
</file>

<file path=ppt/tags/tag14.xml><?xml version="1.0" encoding="utf-8"?>
<p:tagLst xmlns:a="http://schemas.openxmlformats.org/drawingml/2006/main" xmlns:r="http://schemas.openxmlformats.org/officeDocument/2006/relationships" xmlns:p="http://schemas.openxmlformats.org/presentationml/2006/main">
  <p:tag name="TIMING" val="|34.3|18.1|7.3"/>
</p:tagLst>
</file>

<file path=ppt/tags/tag15.xml><?xml version="1.0" encoding="utf-8"?>
<p:tagLst xmlns:a="http://schemas.openxmlformats.org/drawingml/2006/main" xmlns:r="http://schemas.openxmlformats.org/officeDocument/2006/relationships" xmlns:p="http://schemas.openxmlformats.org/presentationml/2006/main">
  <p:tag name="TIMING" val="|34.3|18.1|7.3"/>
</p:tagLst>
</file>

<file path=ppt/tags/tag16.xml><?xml version="1.0" encoding="utf-8"?>
<p:tagLst xmlns:a="http://schemas.openxmlformats.org/drawingml/2006/main" xmlns:r="http://schemas.openxmlformats.org/officeDocument/2006/relationships" xmlns:p="http://schemas.openxmlformats.org/presentationml/2006/main">
  <p:tag name="TIMING" val="|34.3|18.1|7.3"/>
</p:tagLst>
</file>

<file path=ppt/tags/tag17.xml><?xml version="1.0" encoding="utf-8"?>
<p:tagLst xmlns:a="http://schemas.openxmlformats.org/drawingml/2006/main" xmlns:r="http://schemas.openxmlformats.org/officeDocument/2006/relationships" xmlns:p="http://schemas.openxmlformats.org/presentationml/2006/main">
  <p:tag name="TIMING" val="|29.4"/>
</p:tagLst>
</file>

<file path=ppt/tags/tag18.xml><?xml version="1.0" encoding="utf-8"?>
<p:tagLst xmlns:a="http://schemas.openxmlformats.org/drawingml/2006/main" xmlns:r="http://schemas.openxmlformats.org/officeDocument/2006/relationships" xmlns:p="http://schemas.openxmlformats.org/presentationml/2006/main">
  <p:tag name="TIMING" val="|34.3|18.1|7.3"/>
</p:tagLst>
</file>

<file path=ppt/tags/tag19.xml><?xml version="1.0" encoding="utf-8"?>
<p:tagLst xmlns:a="http://schemas.openxmlformats.org/drawingml/2006/main" xmlns:r="http://schemas.openxmlformats.org/officeDocument/2006/relationships" xmlns:p="http://schemas.openxmlformats.org/presentationml/2006/main">
  <p:tag name="TIMING" val="|34.3|18.1|7.3"/>
</p:tagLst>
</file>

<file path=ppt/tags/tag2.xml><?xml version="1.0" encoding="utf-8"?>
<p:tagLst xmlns:a="http://schemas.openxmlformats.org/drawingml/2006/main" xmlns:r="http://schemas.openxmlformats.org/officeDocument/2006/relationships" xmlns:p="http://schemas.openxmlformats.org/presentationml/2006/main">
  <p:tag name="TIMING" val="|12.8|13.8"/>
</p:tagLst>
</file>

<file path=ppt/tags/tag20.xml><?xml version="1.0" encoding="utf-8"?>
<p:tagLst xmlns:a="http://schemas.openxmlformats.org/drawingml/2006/main" xmlns:r="http://schemas.openxmlformats.org/officeDocument/2006/relationships" xmlns:p="http://schemas.openxmlformats.org/presentationml/2006/main">
  <p:tag name="TIMING" val="|34.3|18.1|7.3"/>
</p:tagLst>
</file>

<file path=ppt/tags/tag21.xml><?xml version="1.0" encoding="utf-8"?>
<p:tagLst xmlns:a="http://schemas.openxmlformats.org/drawingml/2006/main" xmlns:r="http://schemas.openxmlformats.org/officeDocument/2006/relationships" xmlns:p="http://schemas.openxmlformats.org/presentationml/2006/main">
  <p:tag name="TIMING" val="|13|14.9"/>
</p:tagLst>
</file>

<file path=ppt/tags/tag22.xml><?xml version="1.0" encoding="utf-8"?>
<p:tagLst xmlns:a="http://schemas.openxmlformats.org/drawingml/2006/main" xmlns:r="http://schemas.openxmlformats.org/officeDocument/2006/relationships" xmlns:p="http://schemas.openxmlformats.org/presentationml/2006/main">
  <p:tag name="TIMING" val="|21.9"/>
</p:tagLst>
</file>

<file path=ppt/tags/tag23.xml><?xml version="1.0" encoding="utf-8"?>
<p:tagLst xmlns:a="http://schemas.openxmlformats.org/drawingml/2006/main" xmlns:r="http://schemas.openxmlformats.org/officeDocument/2006/relationships" xmlns:p="http://schemas.openxmlformats.org/presentationml/2006/main">
  <p:tag name="TIMING" val="|13.5"/>
</p:tagLst>
</file>

<file path=ppt/tags/tag24.xml><?xml version="1.0" encoding="utf-8"?>
<p:tagLst xmlns:a="http://schemas.openxmlformats.org/drawingml/2006/main" xmlns:r="http://schemas.openxmlformats.org/officeDocument/2006/relationships" xmlns:p="http://schemas.openxmlformats.org/presentationml/2006/main">
  <p:tag name="TIMING" val="|16.3"/>
</p:tagLst>
</file>

<file path=ppt/tags/tag25.xml><?xml version="1.0" encoding="utf-8"?>
<p:tagLst xmlns:a="http://schemas.openxmlformats.org/drawingml/2006/main" xmlns:r="http://schemas.openxmlformats.org/officeDocument/2006/relationships" xmlns:p="http://schemas.openxmlformats.org/presentationml/2006/main">
  <p:tag name="TIMING" val="|9.2"/>
</p:tagLst>
</file>

<file path=ppt/tags/tag26.xml><?xml version="1.0" encoding="utf-8"?>
<p:tagLst xmlns:a="http://schemas.openxmlformats.org/drawingml/2006/main" xmlns:r="http://schemas.openxmlformats.org/officeDocument/2006/relationships" xmlns:p="http://schemas.openxmlformats.org/presentationml/2006/main">
  <p:tag name="TIMING" val="|12.9|6.2"/>
</p:tagLst>
</file>

<file path=ppt/tags/tag27.xml><?xml version="1.0" encoding="utf-8"?>
<p:tagLst xmlns:a="http://schemas.openxmlformats.org/drawingml/2006/main" xmlns:r="http://schemas.openxmlformats.org/officeDocument/2006/relationships" xmlns:p="http://schemas.openxmlformats.org/presentationml/2006/main">
  <p:tag name="TIMING" val="|12.9|6.2"/>
</p:tagLst>
</file>

<file path=ppt/tags/tag28.xml><?xml version="1.0" encoding="utf-8"?>
<p:tagLst xmlns:a="http://schemas.openxmlformats.org/drawingml/2006/main" xmlns:r="http://schemas.openxmlformats.org/officeDocument/2006/relationships" xmlns:p="http://schemas.openxmlformats.org/presentationml/2006/main">
  <p:tag name="TIMING" val="|34.3|18.1|7.3"/>
</p:tagLst>
</file>

<file path=ppt/tags/tag29.xml><?xml version="1.0" encoding="utf-8"?>
<p:tagLst xmlns:a="http://schemas.openxmlformats.org/drawingml/2006/main" xmlns:r="http://schemas.openxmlformats.org/officeDocument/2006/relationships" xmlns:p="http://schemas.openxmlformats.org/presentationml/2006/main">
  <p:tag name="TIMING" val="|34.3|18.1|7.3"/>
</p:tagLst>
</file>

<file path=ppt/tags/tag3.xml><?xml version="1.0" encoding="utf-8"?>
<p:tagLst xmlns:a="http://schemas.openxmlformats.org/drawingml/2006/main" xmlns:r="http://schemas.openxmlformats.org/officeDocument/2006/relationships" xmlns:p="http://schemas.openxmlformats.org/presentationml/2006/main">
  <p:tag name="TIMING" val="|38.2"/>
</p:tagLst>
</file>

<file path=ppt/tags/tag30.xml><?xml version="1.0" encoding="utf-8"?>
<p:tagLst xmlns:a="http://schemas.openxmlformats.org/drawingml/2006/main" xmlns:r="http://schemas.openxmlformats.org/officeDocument/2006/relationships" xmlns:p="http://schemas.openxmlformats.org/presentationml/2006/main">
  <p:tag name="TIMING" val="|34.3|18.1|7.3"/>
</p:tagLst>
</file>

<file path=ppt/tags/tag31.xml><?xml version="1.0" encoding="utf-8"?>
<p:tagLst xmlns:a="http://schemas.openxmlformats.org/drawingml/2006/main" xmlns:r="http://schemas.openxmlformats.org/officeDocument/2006/relationships" xmlns:p="http://schemas.openxmlformats.org/presentationml/2006/main">
  <p:tag name="TIMING" val="|18.3"/>
</p:tagLst>
</file>

<file path=ppt/tags/tag32.xml><?xml version="1.0" encoding="utf-8"?>
<p:tagLst xmlns:a="http://schemas.openxmlformats.org/drawingml/2006/main" xmlns:r="http://schemas.openxmlformats.org/officeDocument/2006/relationships" xmlns:p="http://schemas.openxmlformats.org/presentationml/2006/main">
  <p:tag name="TIMING" val="|34.3|18.1|7.3"/>
</p:tagLst>
</file>

<file path=ppt/tags/tag33.xml><?xml version="1.0" encoding="utf-8"?>
<p:tagLst xmlns:a="http://schemas.openxmlformats.org/drawingml/2006/main" xmlns:r="http://schemas.openxmlformats.org/officeDocument/2006/relationships" xmlns:p="http://schemas.openxmlformats.org/presentationml/2006/main">
  <p:tag name="TIMING" val="|10.6"/>
</p:tagLst>
</file>

<file path=ppt/tags/tag34.xml><?xml version="1.0" encoding="utf-8"?>
<p:tagLst xmlns:a="http://schemas.openxmlformats.org/drawingml/2006/main" xmlns:r="http://schemas.openxmlformats.org/officeDocument/2006/relationships" xmlns:p="http://schemas.openxmlformats.org/presentationml/2006/main">
  <p:tag name="TIMING" val="|22.1"/>
</p:tagLst>
</file>

<file path=ppt/tags/tag35.xml><?xml version="1.0" encoding="utf-8"?>
<p:tagLst xmlns:a="http://schemas.openxmlformats.org/drawingml/2006/main" xmlns:r="http://schemas.openxmlformats.org/officeDocument/2006/relationships" xmlns:p="http://schemas.openxmlformats.org/presentationml/2006/main">
  <p:tag name="TIMING" val="|5|4.9"/>
</p:tagLst>
</file>

<file path=ppt/tags/tag36.xml><?xml version="1.0" encoding="utf-8"?>
<p:tagLst xmlns:a="http://schemas.openxmlformats.org/drawingml/2006/main" xmlns:r="http://schemas.openxmlformats.org/officeDocument/2006/relationships" xmlns:p="http://schemas.openxmlformats.org/presentationml/2006/main">
  <p:tag name="TIMING" val="|34.3|18.1|7.3"/>
</p:tagLst>
</file>

<file path=ppt/tags/tag37.xml><?xml version="1.0" encoding="utf-8"?>
<p:tagLst xmlns:a="http://schemas.openxmlformats.org/drawingml/2006/main" xmlns:r="http://schemas.openxmlformats.org/officeDocument/2006/relationships" xmlns:p="http://schemas.openxmlformats.org/presentationml/2006/main">
  <p:tag name="TIMING" val="|34.3|18.1|7.3"/>
</p:tagLst>
</file>

<file path=ppt/tags/tag38.xml><?xml version="1.0" encoding="utf-8"?>
<p:tagLst xmlns:a="http://schemas.openxmlformats.org/drawingml/2006/main" xmlns:r="http://schemas.openxmlformats.org/officeDocument/2006/relationships" xmlns:p="http://schemas.openxmlformats.org/presentationml/2006/main">
  <p:tag name="TIMING" val="|8.5"/>
</p:tagLst>
</file>

<file path=ppt/tags/tag4.xml><?xml version="1.0" encoding="utf-8"?>
<p:tagLst xmlns:a="http://schemas.openxmlformats.org/drawingml/2006/main" xmlns:r="http://schemas.openxmlformats.org/officeDocument/2006/relationships" xmlns:p="http://schemas.openxmlformats.org/presentationml/2006/main">
  <p:tag name="TIMING" val="|0.7|3.6"/>
</p:tagLst>
</file>

<file path=ppt/tags/tag5.xml><?xml version="1.0" encoding="utf-8"?>
<p:tagLst xmlns:a="http://schemas.openxmlformats.org/drawingml/2006/main" xmlns:r="http://schemas.openxmlformats.org/officeDocument/2006/relationships" xmlns:p="http://schemas.openxmlformats.org/presentationml/2006/main">
  <p:tag name="TIMING" val="|7"/>
</p:tagLst>
</file>

<file path=ppt/tags/tag6.xml><?xml version="1.0" encoding="utf-8"?>
<p:tagLst xmlns:a="http://schemas.openxmlformats.org/drawingml/2006/main" xmlns:r="http://schemas.openxmlformats.org/officeDocument/2006/relationships" xmlns:p="http://schemas.openxmlformats.org/presentationml/2006/main">
  <p:tag name="TIMING" val="|3.5"/>
</p:tagLst>
</file>

<file path=ppt/tags/tag7.xml><?xml version="1.0" encoding="utf-8"?>
<p:tagLst xmlns:a="http://schemas.openxmlformats.org/drawingml/2006/main" xmlns:r="http://schemas.openxmlformats.org/officeDocument/2006/relationships" xmlns:p="http://schemas.openxmlformats.org/presentationml/2006/main">
  <p:tag name="TIMING" val="|5.1"/>
</p:tagLst>
</file>

<file path=ppt/tags/tag8.xml><?xml version="1.0" encoding="utf-8"?>
<p:tagLst xmlns:a="http://schemas.openxmlformats.org/drawingml/2006/main" xmlns:r="http://schemas.openxmlformats.org/officeDocument/2006/relationships" xmlns:p="http://schemas.openxmlformats.org/presentationml/2006/main">
  <p:tag name="TIMING" val="|3.2"/>
</p:tagLst>
</file>

<file path=ppt/tags/tag9.xml><?xml version="1.0" encoding="utf-8"?>
<p:tagLst xmlns:a="http://schemas.openxmlformats.org/drawingml/2006/main" xmlns:r="http://schemas.openxmlformats.org/officeDocument/2006/relationships" xmlns:p="http://schemas.openxmlformats.org/presentationml/2006/main">
  <p:tag name="TIMING" val="|6|13.4|5.8|24.8"/>
</p:tagLst>
</file>

<file path=ppt/theme/theme1.xml><?xml version="1.0" encoding="utf-8"?>
<a:theme xmlns:a="http://schemas.openxmlformats.org/drawingml/2006/main" name="Legion-0513">
  <a:themeElements>
    <a:clrScheme name="Legion">
      <a:dk1>
        <a:sysClr val="windowText" lastClr="000000"/>
      </a:dk1>
      <a:lt1>
        <a:sysClr val="window" lastClr="FFFFFF"/>
      </a:lt1>
      <a:dk2>
        <a:srgbClr val="002C54"/>
      </a:dk2>
      <a:lt2>
        <a:srgbClr val="EEECE1"/>
      </a:lt2>
      <a:accent1>
        <a:srgbClr val="99201C"/>
      </a:accent1>
      <a:accent2>
        <a:srgbClr val="B5691D"/>
      </a:accent2>
      <a:accent3>
        <a:srgbClr val="AECC2A"/>
      </a:accent3>
      <a:accent4>
        <a:srgbClr val="487D26"/>
      </a:accent4>
      <a:accent5>
        <a:srgbClr val="120B2F"/>
      </a:accent5>
      <a:accent6>
        <a:srgbClr val="F9C51A"/>
      </a:accent6>
      <a:hlink>
        <a:srgbClr val="0000FF"/>
      </a:hlink>
      <a:folHlink>
        <a:srgbClr val="800080"/>
      </a:folHlink>
    </a:clrScheme>
    <a:fontScheme name="Opulent">
      <a:majorFont>
        <a:latin typeface="Trebuchet MS"/>
        <a:ea typeface=""/>
        <a:cs typeface=""/>
        <a:font script="Jpan" typeface="ヒラギノ丸ゴ Pro W4"/>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rebuchet MS"/>
        <a:ea typeface=""/>
        <a:cs typeface=""/>
        <a:font script="Jpan" typeface="ヒラギノ丸ゴ Pro W4"/>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Legion-All-Purpose" id="{F6F2AAC5-6BA1-A34C-B25D-4EEE34254A89}" vid="{C0D93368-83E1-3846-A1E3-572463C146C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f2996780-8ee3-477e-ac96-c28f58c3e646">
      <UserInfo>
        <DisplayName>Vickers, Libby</DisplayName>
        <AccountId>10</AccountId>
        <AccountType/>
      </UserInfo>
      <UserInfo>
        <DisplayName>Bayliss, Christopher D.</DisplayName>
        <AccountId>24</AccountId>
        <AccountType/>
      </UserInfo>
      <UserInfo>
        <DisplayName>McKay, Justin L.</DisplayName>
        <AccountId>14</AccountId>
        <AccountType/>
      </UserInfo>
    </SharedWithUsers>
    <TaxCatchAll xmlns="f2996780-8ee3-477e-ac96-c28f58c3e646" xsi:nil="true"/>
    <lcf76f155ced4ddcb4097134ff3c332f xmlns="678c04f6-f183-44c2-9cd0-bee70d2694e8">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85F633947B556F48813B56F8D9C17A6C" ma:contentTypeVersion="14" ma:contentTypeDescription="Create a new document." ma:contentTypeScope="" ma:versionID="9a32fc7b340e45aa636e2354c9b1cbc7">
  <xsd:schema xmlns:xsd="http://www.w3.org/2001/XMLSchema" xmlns:xs="http://www.w3.org/2001/XMLSchema" xmlns:p="http://schemas.microsoft.com/office/2006/metadata/properties" xmlns:ns2="678c04f6-f183-44c2-9cd0-bee70d2694e8" xmlns:ns3="f2996780-8ee3-477e-ac96-c28f58c3e646" targetNamespace="http://schemas.microsoft.com/office/2006/metadata/properties" ma:root="true" ma:fieldsID="7dcd037ce57a5d83bb8bfdfb50616a03" ns2:_="" ns3:_="">
    <xsd:import namespace="678c04f6-f183-44c2-9cd0-bee70d2694e8"/>
    <xsd:import namespace="f2996780-8ee3-477e-ac96-c28f58c3e646"/>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78c04f6-f183-44c2-9cd0-bee70d2694e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3dc981da-f853-451a-a046-e71042c6e608"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DateTaken" ma:index="20" nillable="true" ma:displayName="MediaServiceDateTaken" ma:hidden="true" ma:indexed="true" ma:internalName="MediaServiceDateTake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f2996780-8ee3-477e-ac96-c28f58c3e646"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1a40d0bd-2444-4f1c-bb5b-8162e77adb9b}" ma:internalName="TaxCatchAll" ma:showField="CatchAllData" ma:web="f2996780-8ee3-477e-ac96-c28f58c3e64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328EFE5-0ED3-427F-8BAC-18CEE2CB1FE6}">
  <ds:schemaRefs>
    <ds:schemaRef ds:uri="http://schemas.microsoft.com/sharepoint/v3/contenttype/forms"/>
  </ds:schemaRefs>
</ds:datastoreItem>
</file>

<file path=customXml/itemProps2.xml><?xml version="1.0" encoding="utf-8"?>
<ds:datastoreItem xmlns:ds="http://schemas.openxmlformats.org/officeDocument/2006/customXml" ds:itemID="{C540615B-1D2B-4419-B682-39621D91AEB4}">
  <ds:schemaRefs>
    <ds:schemaRef ds:uri="d83cd635-5d19-4190-960c-7ef7e15e5edc"/>
    <ds:schemaRef ds:uri="48d1195c-c6d8-4c67-a05e-300ea2abc96c"/>
    <ds:schemaRef ds:uri="http://schemas.microsoft.com/office/2006/documentManagement/types"/>
    <ds:schemaRef ds:uri="http://purl.org/dc/elements/1.1/"/>
    <ds:schemaRef ds:uri="http://schemas.microsoft.com/office/infopath/2007/PartnerControls"/>
    <ds:schemaRef ds:uri="http://purl.org/dc/dcmitype/"/>
    <ds:schemaRef ds:uri="http://purl.org/dc/terms/"/>
    <ds:schemaRef ds:uri="http://www.w3.org/XML/1998/namespace"/>
    <ds:schemaRef ds:uri="http://schemas.openxmlformats.org/package/2006/metadata/core-properties"/>
    <ds:schemaRef ds:uri="http://schemas.microsoft.com/office/2006/metadata/properties"/>
    <ds:schemaRef ds:uri="f2996780-8ee3-477e-ac96-c28f58c3e646"/>
    <ds:schemaRef ds:uri="678c04f6-f183-44c2-9cd0-bee70d2694e8"/>
  </ds:schemaRefs>
</ds:datastoreItem>
</file>

<file path=customXml/itemProps3.xml><?xml version="1.0" encoding="utf-8"?>
<ds:datastoreItem xmlns:ds="http://schemas.openxmlformats.org/officeDocument/2006/customXml" ds:itemID="{1D7D596C-D273-4325-8EF3-2938D01C8DB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78c04f6-f183-44c2-9cd0-bee70d2694e8"/>
    <ds:schemaRef ds:uri="f2996780-8ee3-477e-ac96-c28f58c3e64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11648</TotalTime>
  <Words>2956</Words>
  <Application>Microsoft Office PowerPoint</Application>
  <PresentationFormat>On-screen Show (4:3)</PresentationFormat>
  <Paragraphs>350</Paragraphs>
  <Slides>44</Slides>
  <Notes>44</Notes>
  <HiddenSlides>0</HiddenSlides>
  <MMClips>44</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44</vt:i4>
      </vt:variant>
    </vt:vector>
  </HeadingPairs>
  <TitlesOfParts>
    <vt:vector size="54" baseType="lpstr">
      <vt:lpstr>Apple Symbols</vt:lpstr>
      <vt:lpstr>Arial</vt:lpstr>
      <vt:lpstr>Arial Black</vt:lpstr>
      <vt:lpstr>Calibri</vt:lpstr>
      <vt:lpstr>Calibri Light</vt:lpstr>
      <vt:lpstr>Helvetica</vt:lpstr>
      <vt:lpstr>MinionPro-Regular</vt:lpstr>
      <vt:lpstr>Trebuchet MS</vt:lpstr>
      <vt:lpstr>Wingdings</vt:lpstr>
      <vt:lpstr>Legion-0513</vt:lpstr>
      <vt:lpstr>MyLegion.org</vt:lpstr>
      <vt:lpstr>About MyLegion</vt:lpstr>
      <vt:lpstr>About MyLegion</vt:lpstr>
      <vt:lpstr>www.legion.org  </vt:lpstr>
      <vt:lpstr>www.mylegion.org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Tuesday Training</dc:title>
  <dc:creator>Emery, Michele A.</dc:creator>
  <cp:lastModifiedBy>Vickers, Libby</cp:lastModifiedBy>
  <cp:revision>11</cp:revision>
  <dcterms:created xsi:type="dcterms:W3CDTF">2020-11-25T00:19:48Z</dcterms:created>
  <dcterms:modified xsi:type="dcterms:W3CDTF">2022-12-01T15:45:39Z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0x01010085F633947B556F48813B56F8D9C17A6C</vt:lpwstr>
  </property>
  <property fmtid="{D5CDD505-2E9C-101B-9397-08002B2CF9AE}" pid="3" name="Order">
    <vt:lpwstr>20800.0000000000</vt:lpwstr>
  </property>
  <property fmtid="{D5CDD505-2E9C-101B-9397-08002B2CF9AE}" pid="4" name="xd_ProgID">
    <vt:lpwstr/>
  </property>
  <property fmtid="{D5CDD505-2E9C-101B-9397-08002B2CF9AE}" pid="5" name="ComplianceAssetId">
    <vt:lpwstr/>
  </property>
  <property fmtid="{D5CDD505-2E9C-101B-9397-08002B2CF9AE}" pid="6" name="TemplateUrl">
    <vt:lpwstr/>
  </property>
  <property fmtid="{D5CDD505-2E9C-101B-9397-08002B2CF9AE}" pid="7" name="_ExtendedDescription">
    <vt:lpwstr/>
  </property>
  <property fmtid="{D5CDD505-2E9C-101B-9397-08002B2CF9AE}" pid="8" name="TriggerFlowInfo">
    <vt:lpwstr/>
  </property>
  <property fmtid="{D5CDD505-2E9C-101B-9397-08002B2CF9AE}" pid="9" name="xd_Signature">
    <vt:lpwstr/>
  </property>
  <property fmtid="{D5CDD505-2E9C-101B-9397-08002B2CF9AE}" pid="10" name="MSIP_Label_ecc91b28-7e0e-4bfd-870f-ca289b7f09ce_Enabled">
    <vt:lpwstr>true</vt:lpwstr>
  </property>
  <property fmtid="{D5CDD505-2E9C-101B-9397-08002B2CF9AE}" pid="11" name="MSIP_Label_ecc91b28-7e0e-4bfd-870f-ca289b7f09ce_SetDate">
    <vt:lpwstr>2022-11-14T17:43:59Z</vt:lpwstr>
  </property>
  <property fmtid="{D5CDD505-2E9C-101B-9397-08002B2CF9AE}" pid="12" name="MSIP_Label_ecc91b28-7e0e-4bfd-870f-ca289b7f09ce_Method">
    <vt:lpwstr>Standard</vt:lpwstr>
  </property>
  <property fmtid="{D5CDD505-2E9C-101B-9397-08002B2CF9AE}" pid="13" name="MSIP_Label_ecc91b28-7e0e-4bfd-870f-ca289b7f09ce_Name">
    <vt:lpwstr>Confidential</vt:lpwstr>
  </property>
  <property fmtid="{D5CDD505-2E9C-101B-9397-08002B2CF9AE}" pid="14" name="MSIP_Label_ecc91b28-7e0e-4bfd-870f-ca289b7f09ce_SiteId">
    <vt:lpwstr>dd9d243c-8688-470f-8812-4ceb7ac50b6c</vt:lpwstr>
  </property>
  <property fmtid="{D5CDD505-2E9C-101B-9397-08002B2CF9AE}" pid="15" name="MSIP_Label_ecc91b28-7e0e-4bfd-870f-ca289b7f09ce_ActionId">
    <vt:lpwstr>6f27d583-d256-4b90-8d7f-05ff815d74b8</vt:lpwstr>
  </property>
  <property fmtid="{D5CDD505-2E9C-101B-9397-08002B2CF9AE}" pid="16" name="MSIP_Label_ecc91b28-7e0e-4bfd-870f-ca289b7f09ce_ContentBits">
    <vt:lpwstr>0</vt:lpwstr>
  </property>
  <property fmtid="{D5CDD505-2E9C-101B-9397-08002B2CF9AE}" pid="17" name="MediaServiceImageTags">
    <vt:lpwstr/>
  </property>
</Properties>
</file>